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4" r:id="rId18"/>
    <p:sldId id="275" r:id="rId19"/>
    <p:sldId id="276" r:id="rId20"/>
    <p:sldId id="273" r:id="rId21"/>
    <p:sldId id="272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4FFBF-733B-4E9B-B752-51D72A4826B9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0536-B7A9-4CBF-A479-2B90FE7CD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75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009A-2765-4ADB-B0C6-04A73C5E5C7B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57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54E5-EB01-47E9-AE12-C53A2824D57F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82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A1E-7D06-4222-91B2-4A37BAE86B21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45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1F3A-1F4C-4373-B479-FD9E8DFD6036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6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CE59-635E-45BD-82F4-28A2A5BB00B6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58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8A2B-94B1-49C7-811C-5712D674D961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1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A0C-46EB-4642-9E57-6F49C22D4A51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46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B6FC-6E62-4464-9E71-2DB0DA9A55DE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32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9E45-0C77-4CF1-BB69-F6165D0BC5DA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2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6EE3-E4B0-4298-A677-74996EA54B72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6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D28B-0040-4514-AE8B-0FEF27FE4476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74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1917-E108-4828-85EC-601A21DB0132}" type="datetime1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74072-0152-4265-983E-7D09D1E5E3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41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E65D54-27CB-4DC7-952B-61CC1E99F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3600">
                <a:latin typeface="Times New Roman" panose="02020603050405020304" pitchFamily="18" charset="0"/>
                <a:cs typeface="Times New Roman" panose="02020603050405020304" pitchFamily="18" charset="0"/>
              </a:rPr>
              <a:t>Fixing Bugs in Your Sleep: </a:t>
            </a:r>
            <a:br>
              <a:rPr lang="en-US" altLang="ko-KR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600">
                <a:latin typeface="Times New Roman" panose="02020603050405020304" pitchFamily="18" charset="0"/>
                <a:cs typeface="Times New Roman" panose="02020603050405020304" pitchFamily="18" charset="0"/>
              </a:rPr>
              <a:t>How Genetic Improvement Became</a:t>
            </a:r>
            <a:br>
              <a:rPr lang="en-US" altLang="ko-KR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600">
                <a:latin typeface="Times New Roman" panose="02020603050405020304" pitchFamily="18" charset="0"/>
                <a:cs typeface="Times New Roman" panose="02020603050405020304" pitchFamily="18" charset="0"/>
              </a:rPr>
              <a:t>an Overnight Success</a:t>
            </a:r>
            <a:endParaRPr lang="ko-KR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A807074-F249-4718-845C-E69414CDF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Saemundur O. Haraldsson, John R. Woodward, Alexander E.I. Brownlee, Kristin Siggeirsdottir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GECCO 2017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(presentor: jee-weon Jung)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02995C-0489-4E0A-9DBA-72E87EDB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75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286022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Night process runs until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All reported bugs are fixed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Next morning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During the night..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Analyze logs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Generate test data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Use GI to fix bugs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3320B8C-6647-489B-BC46-B94400E30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672" y="2057638"/>
            <a:ext cx="4229328" cy="38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1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-log analysis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Filter exceptions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Obtain a set of unique errors (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 type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Exceptions can be any subclass of </a:t>
            </a:r>
            <a:r>
              <a:rPr lang="en-US" altLang="ko-KR" i="1"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in python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Sorted in order of importance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(higher frequency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more important)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Assumes more frequent exceptions are the ones experience by multiple users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Input: defined as the argument list 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At every function call</a:t>
            </a:r>
          </a:p>
          <a:p>
            <a:pPr lvl="1"/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204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Conducted with simple 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search of neighbourhood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of the users’ input data in the log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Input data : represented in python </a:t>
            </a:r>
            <a:r>
              <a:rPr lang="en-US" altLang="ko-KR" i="1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Objective: find various inputs that trigger the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exception</a:t>
            </a: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88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7852"/>
            <a:ext cx="4142855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Make 100 mutations</a:t>
            </a:r>
          </a:p>
          <a:p>
            <a:pPr lvl="1"/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value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has been randomly changed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Keep mutations that raise the 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exception</a:t>
            </a: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Cyrl-AZ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: original input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(the one that raised exception)</a:t>
            </a:r>
          </a:p>
          <a:p>
            <a:r>
              <a:rPr lang="az-Cyrl-AZ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: set of inputs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13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9C933CF-0A65-4D76-8080-E80BDE177E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9" r="20764"/>
          <a:stretch/>
        </p:blipFill>
        <p:spPr>
          <a:xfrm>
            <a:off x="4674359" y="1690689"/>
            <a:ext cx="3930992" cy="4351339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B05D8D6-9C5F-4CC7-9C02-F48A7CBD74D9}"/>
              </a:ext>
            </a:extLst>
          </p:cNvPr>
          <p:cNvSpPr/>
          <p:nvPr/>
        </p:nvSpPr>
        <p:spPr>
          <a:xfrm>
            <a:off x="4674359" y="4299046"/>
            <a:ext cx="3930992" cy="2388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별: 꼭짓점 5개 7">
            <a:extLst>
              <a:ext uri="{FF2B5EF4-FFF2-40B4-BE49-F238E27FC236}">
                <a16:creationId xmlns:a16="http://schemas.microsoft.com/office/drawing/2014/main" id="{7E6505ED-148C-4AD4-86A0-09B62395B61E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64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463113"/>
            <a:ext cx="8515351" cy="4786184"/>
          </a:xfrm>
        </p:spPr>
        <p:txBody>
          <a:bodyPr>
            <a:normAutofit/>
          </a:bodyPr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How to mutate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Change single value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String: randomly add strings from a predefined dictionary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Date: change the format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ex) 2017-01-27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27-01-17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 randomly pick a date within a year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Time: change the format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 randomly pick a time within 24 hours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Integer: add / subtract 1, 2 or 3 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(changing scope is arbitrarily chosen)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Float: add a random sample from standard normal distribution N(0, 1)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14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9C933CF-0A65-4D76-8080-E80BDE177E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9" t="59944" r="20764" b="34567"/>
          <a:stretch/>
        </p:blipFill>
        <p:spPr>
          <a:xfrm>
            <a:off x="641008" y="2224278"/>
            <a:ext cx="3930992" cy="238836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B05D8D6-9C5F-4CC7-9C02-F48A7CBD74D9}"/>
              </a:ext>
            </a:extLst>
          </p:cNvPr>
          <p:cNvSpPr/>
          <p:nvPr/>
        </p:nvSpPr>
        <p:spPr>
          <a:xfrm>
            <a:off x="641008" y="2224278"/>
            <a:ext cx="3930992" cy="2388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별: 꼭짓점 5개 7">
            <a:extLst>
              <a:ext uri="{FF2B5EF4-FFF2-40B4-BE49-F238E27FC236}">
                <a16:creationId xmlns:a16="http://schemas.microsoft.com/office/drawing/2014/main" id="{74521161-A16B-4830-9BB8-4AEF048ADFBC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903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Two problems exist in the proposed 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Do not check whether the generated tests are complementary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Many test cases might deal with the same part of the code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Assumes that no exception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output is correct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Might provide false confidence to developers</a:t>
            </a: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479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improvement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Relies on the new test cases &amp; existing test suite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Highest fitness = pass all test cases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functioning correctly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Fitness: proportional to the number of test cases program passes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Operates on the source code directly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no need to convert the program for GI operation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188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improvement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9359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Evolution is population based with 50 solutions in each generation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Evaluated in parallel 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Weighted random selection is used for selecting the solution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Weight is determined by the edit list’s proportional fitness w.r.t. the generation’s total fitness</a:t>
            </a: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2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improvement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9359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Only half of the population gets selected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(=live up to next generation)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Other half is randomly generated again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Prevent early convergence to a local optimum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May also prevent finding solutions that require more than few edits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805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improvement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9359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Single mutation of an edit list is composed of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grow / prune / single edit change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Grow: randomly generated edit is appended to the edit list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Prune: remove one edit 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Single edit change: single edit is selected and one of its features is randomly changed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 stops in two conditions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program variant passes all tests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User arrive to work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Produces an HTML report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List all exceptions encountered, possible fixes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753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Brief overview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works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manager: Daily activity</a:t>
            </a:r>
          </a:p>
          <a:p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manager: Nightly activity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별: 꼭짓점 5개 4">
            <a:extLst>
              <a:ext uri="{FF2B5EF4-FFF2-40B4-BE49-F238E27FC236}">
                <a16:creationId xmlns:a16="http://schemas.microsoft.com/office/drawing/2014/main" id="{C44A47C4-4979-494F-A3BC-AE14F30ACA93}"/>
              </a:ext>
            </a:extLst>
          </p:cNvPr>
          <p:cNvSpPr/>
          <p:nvPr/>
        </p:nvSpPr>
        <p:spPr>
          <a:xfrm>
            <a:off x="661063" y="3973998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989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Available operators to the GI</a:t>
            </a: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22C311F-5255-490E-9911-8EE0DA407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2596356"/>
            <a:ext cx="56769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05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Example mutation process </a:t>
            </a:r>
          </a:p>
          <a:p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8E5B00B-3005-4491-B591-6C4B0A4AB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34" y="2394780"/>
            <a:ext cx="4658332" cy="432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1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nightly activity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test data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7" name="별: 꼭짓점 5개 6">
            <a:extLst>
              <a:ext uri="{FF2B5EF4-FFF2-40B4-BE49-F238E27FC236}">
                <a16:creationId xmlns:a16="http://schemas.microsoft.com/office/drawing/2014/main" id="{74B7A5DE-F662-4A77-A9E0-859F505A0A82}"/>
              </a:ext>
            </a:extLst>
          </p:cNvPr>
          <p:cNvSpPr/>
          <p:nvPr/>
        </p:nvSpPr>
        <p:spPr>
          <a:xfrm>
            <a:off x="8515350" y="123110"/>
            <a:ext cx="242016" cy="242016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81BFB166-FACD-4220-96ED-53BDE58DC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C658611-FC33-46EB-875D-B95F2022B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4" y="1782003"/>
            <a:ext cx="8870731" cy="493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23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ko-KR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9359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Janus manager worked successful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22 bugs were identified and fixed in six months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Halved Janus rehabilitation’s maintenance cost</a:t>
            </a:r>
          </a:p>
          <a:p>
            <a:pPr marL="457200" lvl="1" indent="0">
              <a:buNone/>
            </a:pP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&gt;&gt;&gt; 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 implemented in real world industry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Evolution did not exceed 10 generations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(500 evaluated edit list)</a:t>
            </a:r>
          </a:p>
          <a:p>
            <a:pPr marL="457200" lvl="1" indent="0">
              <a:buNone/>
            </a:pP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&gt;&gt;&gt; can find fixes rather quickly (if exists)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55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Brief overview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Describe a self-improving system named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Daytime: 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Provide overview / control for specialists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Schedule / observe rehabilitation process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Evening: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Self-analysis based on daytime interaction</a:t>
            </a:r>
          </a:p>
          <a:p>
            <a:pPr lvl="3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Generate test data for genetic improvement</a:t>
            </a:r>
          </a:p>
          <a:p>
            <a:pPr lvl="2"/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 bugs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6 months tested</a:t>
            </a:r>
          </a:p>
          <a:p>
            <a:pPr lvl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9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Search based software engineering (SBSE)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Use computational 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methods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improve existing software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Genetic Improvement (GI)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Use of optimisation and machine learning techniques, particularly search based software engineering techniques such as 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programming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improve existing software. [</a:t>
            </a:r>
            <a:r>
              <a:rPr lang="en-US" altLang="ko-KR" u="sng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72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(JM)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Daytime: collect data when </a:t>
            </a:r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input raises exceptions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Overnight : 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Test itself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search adaptions that do not raise exceptions</a:t>
            </a:r>
            <a:b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present the improved options to developers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Significantly decrease the cost of maintenance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Developers have the control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Conduct sanity check before applying 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28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Generic improvements (GI) are used for non-functional improvements </a:t>
            </a:r>
            <a:r>
              <a:rPr lang="en-US" altLang="ko-KR" sz="2000">
                <a:latin typeface="Times New Roman" panose="02020603050405020304" pitchFamily="18" charset="0"/>
                <a:cs typeface="Times New Roman" panose="02020603050405020304" pitchFamily="18" charset="0"/>
              </a:rPr>
              <a:t>(about 1/3)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Reduce execution time</a:t>
            </a:r>
          </a:p>
          <a:p>
            <a:pPr lvl="2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Bowtie2, CUDA code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Reduce memory consumption</a:t>
            </a:r>
          </a:p>
          <a:p>
            <a:r>
              <a:rPr lang="en-US" altLang="ko-KR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 fixing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 is the largest goal of GI</a:t>
            </a:r>
          </a:p>
          <a:p>
            <a:pPr lvl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10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daily activity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Initially started from the need for data management and statistical analysis for rehabilitation service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Developed from (a) to (d) </a:t>
            </a:r>
          </a:p>
          <a:p>
            <a:pPr lvl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57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daily activity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lvl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8</a:t>
            </a:fld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7D5F89E-2239-4AB2-832C-3FD075AB4C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84"/>
          <a:stretch/>
        </p:blipFill>
        <p:spPr>
          <a:xfrm>
            <a:off x="628650" y="1374466"/>
            <a:ext cx="8061267" cy="54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6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74635-7293-4E9A-AD79-1EC2C587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Janus manager daily activity</a:t>
            </a:r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93DBB-98A5-4B03-AC45-C3936ADF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286022" cy="4351338"/>
          </a:xfrm>
        </p:spPr>
        <p:txBody>
          <a:bodyPr/>
          <a:lstStyle/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Users : employees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Specialist &amp; administrator</a:t>
            </a:r>
          </a:p>
          <a:p>
            <a:pPr lvl="1"/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Request or provide data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</a:rPr>
              <a:t>Clients: answer questionnaires </a:t>
            </a:r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specialists use the results to plan treatment / therapy</a:t>
            </a:r>
          </a:p>
          <a:p>
            <a:r>
              <a:rPr lang="en-US" altLang="ko-KR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Input data cause exception  log is left (trace &amp; input data &amp; type of exception )</a:t>
            </a:r>
            <a:endParaRPr lang="en-US" altLang="ko-K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D31E0E-7D5A-48C0-A226-83853E0C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4072-0152-4265-983E-7D09D1E5E30A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3320B8C-6647-489B-BC46-B94400E30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672" y="2057638"/>
            <a:ext cx="4229328" cy="38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1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556</Words>
  <Application>Microsoft Office PowerPoint</Application>
  <PresentationFormat>화면 슬라이드 쇼(4:3)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Fixing Bugs in Your Sleep:  How Genetic Improvement Became an Overnight Success</vt:lpstr>
      <vt:lpstr>Contents</vt:lpstr>
      <vt:lpstr>Brief overview</vt:lpstr>
      <vt:lpstr>Introduction</vt:lpstr>
      <vt:lpstr>Introduction</vt:lpstr>
      <vt:lpstr>Related work</vt:lpstr>
      <vt:lpstr>Janus manager daily activity</vt:lpstr>
      <vt:lpstr>Janus manager daily activity</vt:lpstr>
      <vt:lpstr>Janus manager daily activity</vt:lpstr>
      <vt:lpstr>Janus manager nightly activity</vt:lpstr>
      <vt:lpstr>Janus manager nightly activity -log analysis</vt:lpstr>
      <vt:lpstr>Janus manager nightly activity -generating test data</vt:lpstr>
      <vt:lpstr>Janus manager nightly activity -generating test data</vt:lpstr>
      <vt:lpstr>Janus manager nightly activity -generating test data</vt:lpstr>
      <vt:lpstr>Janus manager nightly activity -generating test data</vt:lpstr>
      <vt:lpstr>Janus manager nightly activity -genetic improvement</vt:lpstr>
      <vt:lpstr>Janus manager nightly activity -genetic improvement</vt:lpstr>
      <vt:lpstr>Janus manager nightly activity -genetic improvement</vt:lpstr>
      <vt:lpstr>Janus manager nightly activity -genetic improvement</vt:lpstr>
      <vt:lpstr>Janus manager nightly activity -generating test data</vt:lpstr>
      <vt:lpstr>Janus manager nightly activity -generating test data</vt:lpstr>
      <vt:lpstr>Janus manager nightly activity -generating test data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Fixing Bugs in Your Sleep:  How Genetic Improvement Became an Overnight Success</dc:title>
  <dc:creator>JeeWon Jung</dc:creator>
  <cp:lastModifiedBy>JeeWon Jung</cp:lastModifiedBy>
  <cp:revision>47</cp:revision>
  <dcterms:created xsi:type="dcterms:W3CDTF">2018-03-15T14:03:34Z</dcterms:created>
  <dcterms:modified xsi:type="dcterms:W3CDTF">2018-03-15T19:09:50Z</dcterms:modified>
</cp:coreProperties>
</file>