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2" r:id="rId3"/>
    <p:sldId id="278" r:id="rId4"/>
    <p:sldId id="287" r:id="rId5"/>
    <p:sldId id="288" r:id="rId6"/>
    <p:sldId id="289" r:id="rId7"/>
    <p:sldId id="280" r:id="rId8"/>
    <p:sldId id="290" r:id="rId9"/>
    <p:sldId id="291" r:id="rId10"/>
    <p:sldId id="292" r:id="rId11"/>
    <p:sldId id="285" r:id="rId12"/>
    <p:sldId id="293" r:id="rId13"/>
    <p:sldId id="294" r:id="rId14"/>
    <p:sldId id="295" r:id="rId15"/>
    <p:sldId id="296" r:id="rId16"/>
    <p:sldId id="297" r:id="rId17"/>
    <p:sldId id="298" r:id="rId18"/>
    <p:sldId id="299" r:id="rId19"/>
    <p:sldId id="300" r:id="rId20"/>
    <p:sldId id="301" r:id="rId21"/>
    <p:sldId id="303" r:id="rId22"/>
    <p:sldId id="302" r:id="rId23"/>
    <p:sldId id="304" r:id="rId24"/>
    <p:sldId id="305" r:id="rId25"/>
    <p:sldId id="306" r:id="rId26"/>
    <p:sldId id="307" r:id="rId27"/>
    <p:sldId id="308" r:id="rId28"/>
    <p:sldId id="309" r:id="rId29"/>
    <p:sldId id="3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0E7"/>
    <a:srgbClr val="F1B9DE"/>
    <a:srgbClr val="576BFB"/>
    <a:srgbClr val="C0E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CB13E-EF08-4E27-BEF8-F1AF7D059A4A}" v="1037" dt="2018-03-08T15:22:15.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3540" autoAdjust="0"/>
  </p:normalViewPr>
  <p:slideViewPr>
    <p:cSldViewPr snapToGrid="0">
      <p:cViewPr varScale="1">
        <p:scale>
          <a:sx n="108" d="100"/>
          <a:sy n="108" d="100"/>
        </p:scale>
        <p:origin x="14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joo Seon" userId="e72a8dba36feace1" providerId="LiveId" clId="{6CB0CFD6-6713-4AB7-9643-56302285DE50}"/>
    <pc:docChg chg="undo custSel addSld delSld modSld sldOrd">
      <pc:chgData name="Dongjoo Seon" userId="e72a8dba36feace1" providerId="LiveId" clId="{6CB0CFD6-6713-4AB7-9643-56302285DE50}" dt="2017-11-17T00:30:16.126" v="1080" actId="2696"/>
      <pc:docMkLst>
        <pc:docMk/>
      </pc:docMkLst>
      <pc:sldChg chg="del">
        <pc:chgData name="Dongjoo Seon" userId="e72a8dba36feace1" providerId="LiveId" clId="{6CB0CFD6-6713-4AB7-9643-56302285DE50}" dt="2017-11-17T00:30:16.073" v="1079" actId="2696"/>
        <pc:sldMkLst>
          <pc:docMk/>
          <pc:sldMk cId="2215569589" sldId="268"/>
        </pc:sldMkLst>
      </pc:sldChg>
      <pc:sldChg chg="modSp">
        <pc:chgData name="Dongjoo Seon" userId="e72a8dba36feace1" providerId="LiveId" clId="{6CB0CFD6-6713-4AB7-9643-56302285DE50}" dt="2017-11-16T21:20:47.176" v="1046" actId="1036"/>
        <pc:sldMkLst>
          <pc:docMk/>
          <pc:sldMk cId="259633303" sldId="272"/>
        </pc:sldMkLst>
        <pc:spChg chg="mod">
          <ac:chgData name="Dongjoo Seon" userId="e72a8dba36feace1" providerId="LiveId" clId="{6CB0CFD6-6713-4AB7-9643-56302285DE50}" dt="2017-11-16T21:20:29.288" v="1003" actId="1036"/>
          <ac:spMkLst>
            <pc:docMk/>
            <pc:sldMk cId="259633303" sldId="272"/>
            <ac:spMk id="11" creationId="{00000000-0000-0000-0000-000000000000}"/>
          </ac:spMkLst>
        </pc:spChg>
        <pc:spChg chg="mod">
          <ac:chgData name="Dongjoo Seon" userId="e72a8dba36feace1" providerId="LiveId" clId="{6CB0CFD6-6713-4AB7-9643-56302285DE50}" dt="2017-11-16T21:20:47.176" v="1046" actId="1036"/>
          <ac:spMkLst>
            <pc:docMk/>
            <pc:sldMk cId="259633303" sldId="272"/>
            <ac:spMk id="12" creationId="{00000000-0000-0000-0000-000000000000}"/>
          </ac:spMkLst>
        </pc:spChg>
        <pc:spChg chg="mod">
          <ac:chgData name="Dongjoo Seon" userId="e72a8dba36feace1" providerId="LiveId" clId="{6CB0CFD6-6713-4AB7-9643-56302285DE50}" dt="2017-11-16T21:20:38.818" v="1030" actId="20577"/>
          <ac:spMkLst>
            <pc:docMk/>
            <pc:sldMk cId="259633303" sldId="272"/>
            <ac:spMk id="13" creationId="{00000000-0000-0000-0000-000000000000}"/>
          </ac:spMkLst>
        </pc:spChg>
      </pc:sldChg>
      <pc:sldChg chg="del">
        <pc:chgData name="Dongjoo Seon" userId="e72a8dba36feace1" providerId="LiveId" clId="{6CB0CFD6-6713-4AB7-9643-56302285DE50}" dt="2017-11-17T00:30:16.026" v="1078" actId="2696"/>
        <pc:sldMkLst>
          <pc:docMk/>
          <pc:sldMk cId="998316785" sldId="275"/>
        </pc:sldMkLst>
      </pc:sldChg>
      <pc:sldChg chg="addSp delSp modSp del addAnim delAnim">
        <pc:chgData name="Dongjoo Seon" userId="e72a8dba36feace1" providerId="LiveId" clId="{6CB0CFD6-6713-4AB7-9643-56302285DE50}" dt="2017-11-17T00:30:16.126" v="1080" actId="2696"/>
        <pc:sldMkLst>
          <pc:docMk/>
          <pc:sldMk cId="4000465344" sldId="277"/>
        </pc:sldMkLst>
        <pc:spChg chg="mod">
          <ac:chgData name="Dongjoo Seon" userId="e72a8dba36feace1" providerId="LiveId" clId="{6CB0CFD6-6713-4AB7-9643-56302285DE50}" dt="2017-11-16T21:00:13.521" v="26" actId="1035"/>
          <ac:spMkLst>
            <pc:docMk/>
            <pc:sldMk cId="4000465344" sldId="277"/>
            <ac:spMk id="7" creationId="{2D5A778C-1888-4518-AEF2-868600714228}"/>
          </ac:spMkLst>
        </pc:spChg>
        <pc:spChg chg="add del">
          <ac:chgData name="Dongjoo Seon" userId="e72a8dba36feace1" providerId="LiveId" clId="{6CB0CFD6-6713-4AB7-9643-56302285DE50}" dt="2017-11-16T21:00:14.021" v="27" actId="478"/>
          <ac:spMkLst>
            <pc:docMk/>
            <pc:sldMk cId="4000465344" sldId="277"/>
            <ac:spMk id="9" creationId="{835886E9-3039-43F0-9698-EA63F918D219}"/>
          </ac:spMkLst>
        </pc:spChg>
      </pc:sldChg>
      <pc:sldChg chg="addSp delSp modSp delAnim modAnim">
        <pc:chgData name="Dongjoo Seon" userId="e72a8dba36feace1" providerId="LiveId" clId="{6CB0CFD6-6713-4AB7-9643-56302285DE50}" dt="2017-11-17T00:14:05.084" v="1077" actId="1036"/>
        <pc:sldMkLst>
          <pc:docMk/>
          <pc:sldMk cId="1723494046" sldId="280"/>
        </pc:sldMkLst>
        <pc:spChg chg="mod">
          <ac:chgData name="Dongjoo Seon" userId="e72a8dba36feace1" providerId="LiveId" clId="{6CB0CFD6-6713-4AB7-9643-56302285DE50}" dt="2017-11-17T00:14:05.084" v="1077" actId="1036"/>
          <ac:spMkLst>
            <pc:docMk/>
            <pc:sldMk cId="1723494046" sldId="280"/>
            <ac:spMk id="5" creationId="{F25AF6FD-17A0-41BB-BE8D-7F777620B020}"/>
          </ac:spMkLst>
        </pc:spChg>
        <pc:spChg chg="add mod">
          <ac:chgData name="Dongjoo Seon" userId="e72a8dba36feace1" providerId="LiveId" clId="{6CB0CFD6-6713-4AB7-9643-56302285DE50}" dt="2017-11-17T00:13:51.491" v="1058" actId="1036"/>
          <ac:spMkLst>
            <pc:docMk/>
            <pc:sldMk cId="1723494046" sldId="280"/>
            <ac:spMk id="8" creationId="{C6E21142-C122-45FC-9B6C-506F4407A62C}"/>
          </ac:spMkLst>
        </pc:spChg>
        <pc:spChg chg="add del mod">
          <ac:chgData name="Dongjoo Seon" userId="e72a8dba36feace1" providerId="LiveId" clId="{6CB0CFD6-6713-4AB7-9643-56302285DE50}" dt="2017-11-16T21:05:29.114" v="474" actId="478"/>
          <ac:spMkLst>
            <pc:docMk/>
            <pc:sldMk cId="1723494046" sldId="280"/>
            <ac:spMk id="9" creationId="{ED2BD420-69C4-4DEF-A399-D28B1A4C5F32}"/>
          </ac:spMkLst>
        </pc:spChg>
      </pc:sldChg>
      <pc:sldChg chg="addSp delSp modSp ord delAnim modAnim">
        <pc:chgData name="Dongjoo Seon" userId="e72a8dba36feace1" providerId="LiveId" clId="{6CB0CFD6-6713-4AB7-9643-56302285DE50}" dt="2017-11-16T21:11:58.667" v="855" actId="2696"/>
        <pc:sldMkLst>
          <pc:docMk/>
          <pc:sldMk cId="431654945" sldId="281"/>
        </pc:sldMkLst>
        <pc:spChg chg="add mod">
          <ac:chgData name="Dongjoo Seon" userId="e72a8dba36feace1" providerId="LiveId" clId="{6CB0CFD6-6713-4AB7-9643-56302285DE50}" dt="2017-11-16T21:07:20.310" v="688" actId="2696"/>
          <ac:spMkLst>
            <pc:docMk/>
            <pc:sldMk cId="431654945" sldId="281"/>
            <ac:spMk id="4" creationId="{A84F7A1E-5DBC-443B-A961-F2FDBE4E1867}"/>
          </ac:spMkLst>
        </pc:spChg>
        <pc:spChg chg="add del mod">
          <ac:chgData name="Dongjoo Seon" userId="e72a8dba36feace1" providerId="LiveId" clId="{6CB0CFD6-6713-4AB7-9643-56302285DE50}" dt="2017-11-16T21:11:58.667" v="855" actId="2696"/>
          <ac:spMkLst>
            <pc:docMk/>
            <pc:sldMk cId="431654945" sldId="281"/>
            <ac:spMk id="5" creationId="{B3C2F0D0-1867-4600-8D49-D0B35D4B4EEF}"/>
          </ac:spMkLst>
        </pc:spChg>
        <pc:spChg chg="mod">
          <ac:chgData name="Dongjoo Seon" userId="e72a8dba36feace1" providerId="LiveId" clId="{6CB0CFD6-6713-4AB7-9643-56302285DE50}" dt="2017-11-16T21:06:42.362" v="601" actId="20577"/>
          <ac:spMkLst>
            <pc:docMk/>
            <pc:sldMk cId="431654945" sldId="281"/>
            <ac:spMk id="20" creationId="{00000000-0000-0000-0000-000000000000}"/>
          </ac:spMkLst>
        </pc:spChg>
      </pc:sldChg>
      <pc:sldChg chg="del">
        <pc:chgData name="Dongjoo Seon" userId="e72a8dba36feace1" providerId="LiveId" clId="{6CB0CFD6-6713-4AB7-9643-56302285DE50}" dt="2017-11-16T21:01:59.416" v="28" actId="2696"/>
        <pc:sldMkLst>
          <pc:docMk/>
          <pc:sldMk cId="4226697911" sldId="282"/>
        </pc:sldMkLst>
      </pc:sldChg>
      <pc:sldChg chg="del">
        <pc:chgData name="Dongjoo Seon" userId="e72a8dba36feace1" providerId="LiveId" clId="{6CB0CFD6-6713-4AB7-9643-56302285DE50}" dt="2017-11-16T21:12:40.681" v="856" actId="2696"/>
        <pc:sldMkLst>
          <pc:docMk/>
          <pc:sldMk cId="4102267579" sldId="283"/>
        </pc:sldMkLst>
      </pc:sldChg>
      <pc:sldChg chg="addSp modSp modAnim">
        <pc:chgData name="Dongjoo Seon" userId="e72a8dba36feace1" providerId="LiveId" clId="{6CB0CFD6-6713-4AB7-9643-56302285DE50}" dt="2017-11-16T21:13:27.918" v="972" actId="1035"/>
        <pc:sldMkLst>
          <pc:docMk/>
          <pc:sldMk cId="2774213440" sldId="284"/>
        </pc:sldMkLst>
        <pc:spChg chg="add mod">
          <ac:chgData name="Dongjoo Seon" userId="e72a8dba36feace1" providerId="LiveId" clId="{6CB0CFD6-6713-4AB7-9643-56302285DE50}" dt="2017-11-16T21:13:27.918" v="972" actId="1035"/>
          <ac:spMkLst>
            <pc:docMk/>
            <pc:sldMk cId="2774213440" sldId="284"/>
            <ac:spMk id="4" creationId="{A3637C88-E4A7-4B0D-8F44-0C58467902A5}"/>
          </ac:spMkLst>
        </pc:spChg>
        <pc:spChg chg="mod">
          <ac:chgData name="Dongjoo Seon" userId="e72a8dba36feace1" providerId="LiveId" clId="{6CB0CFD6-6713-4AB7-9643-56302285DE50}" dt="2017-11-16T21:12:46.031" v="858" actId="20577"/>
          <ac:spMkLst>
            <pc:docMk/>
            <pc:sldMk cId="2774213440" sldId="284"/>
            <ac:spMk id="20" creationId="{00000000-0000-0000-0000-000000000000}"/>
          </ac:spMkLst>
        </pc:spChg>
      </pc:sldChg>
      <pc:sldChg chg="addSp delSp modSp add addAnim delAnim modAnim">
        <pc:chgData name="Dongjoo Seon" userId="e72a8dba36feace1" providerId="LiveId" clId="{6CB0CFD6-6713-4AB7-9643-56302285DE50}" dt="2017-11-16T21:09:33.137" v="848" actId="2696"/>
        <pc:sldMkLst>
          <pc:docMk/>
          <pc:sldMk cId="1082464089" sldId="285"/>
        </pc:sldMkLst>
        <pc:spChg chg="mod">
          <ac:chgData name="Dongjoo Seon" userId="e72a8dba36feace1" providerId="LiveId" clId="{6CB0CFD6-6713-4AB7-9643-56302285DE50}" dt="2017-11-16T21:03:25.615" v="241" actId="2696"/>
          <ac:spMkLst>
            <pc:docMk/>
            <pc:sldMk cId="1082464089" sldId="285"/>
            <ac:spMk id="2" creationId="{3D3CF04D-61DD-4A5A-ADE9-BBC437169BA1}"/>
          </ac:spMkLst>
        </pc:spChg>
        <pc:spChg chg="del mod">
          <ac:chgData name="Dongjoo Seon" userId="e72a8dba36feace1" providerId="LiveId" clId="{6CB0CFD6-6713-4AB7-9643-56302285DE50}" dt="2017-11-16T21:07:28.214" v="689" actId="478"/>
          <ac:spMkLst>
            <pc:docMk/>
            <pc:sldMk cId="1082464089" sldId="285"/>
            <ac:spMk id="3" creationId="{433DEC0F-8604-4834-AC7C-C5DDCCB533D9}"/>
          </ac:spMkLst>
        </pc:spChg>
        <pc:spChg chg="mod">
          <ac:chgData name="Dongjoo Seon" userId="e72a8dba36feace1" providerId="LiveId" clId="{6CB0CFD6-6713-4AB7-9643-56302285DE50}" dt="2017-11-16T21:07:39.411" v="713" actId="1036"/>
          <ac:spMkLst>
            <pc:docMk/>
            <pc:sldMk cId="1082464089" sldId="285"/>
            <ac:spMk id="4" creationId="{906D0425-A5A2-4815-9FCA-25C5B232B9C2}"/>
          </ac:spMkLst>
        </pc:spChg>
        <pc:spChg chg="mod">
          <ac:chgData name="Dongjoo Seon" userId="e72a8dba36feace1" providerId="LiveId" clId="{6CB0CFD6-6713-4AB7-9643-56302285DE50}" dt="2017-11-16T21:07:39.411" v="713" actId="1036"/>
          <ac:spMkLst>
            <pc:docMk/>
            <pc:sldMk cId="1082464089" sldId="285"/>
            <ac:spMk id="5" creationId="{8A551A71-87B0-45AE-911F-05828A485F6A}"/>
          </ac:spMkLst>
        </pc:spChg>
        <pc:spChg chg="add mod">
          <ac:chgData name="Dongjoo Seon" userId="e72a8dba36feace1" providerId="LiveId" clId="{6CB0CFD6-6713-4AB7-9643-56302285DE50}" dt="2017-11-16T21:07:39.411" v="713" actId="1036"/>
          <ac:spMkLst>
            <pc:docMk/>
            <pc:sldMk cId="1082464089" sldId="285"/>
            <ac:spMk id="8" creationId="{655D74C2-8070-4B41-B108-A58D2DDAF2EC}"/>
          </ac:spMkLst>
        </pc:spChg>
        <pc:spChg chg="add mod">
          <ac:chgData name="Dongjoo Seon" userId="e72a8dba36feace1" providerId="LiveId" clId="{6CB0CFD6-6713-4AB7-9643-56302285DE50}" dt="2017-11-16T21:07:39.411" v="713" actId="1036"/>
          <ac:spMkLst>
            <pc:docMk/>
            <pc:sldMk cId="1082464089" sldId="285"/>
            <ac:spMk id="9" creationId="{C4E0684F-3B45-4260-B93C-39949F1FFF23}"/>
          </ac:spMkLst>
        </pc:spChg>
        <pc:spChg chg="add mod">
          <ac:chgData name="Dongjoo Seon" userId="e72a8dba36feace1" providerId="LiveId" clId="{6CB0CFD6-6713-4AB7-9643-56302285DE50}" dt="2017-11-16T21:09:33.137" v="848" actId="2696"/>
          <ac:spMkLst>
            <pc:docMk/>
            <pc:sldMk cId="1082464089" sldId="285"/>
            <ac:spMk id="10" creationId="{2AC3F375-E9DB-44D2-8B1A-517278360ACB}"/>
          </ac:spMkLst>
        </pc:spChg>
        <pc:spChg chg="mod">
          <ac:chgData name="Dongjoo Seon" userId="e72a8dba36feace1" providerId="LiveId" clId="{6CB0CFD6-6713-4AB7-9643-56302285DE50}" dt="2017-11-16T21:02:06.476" v="31" actId="20577"/>
          <ac:spMkLst>
            <pc:docMk/>
            <pc:sldMk cId="1082464089" sldId="285"/>
            <ac:spMk id="20" creationId="{00000000-0000-0000-0000-000000000000}"/>
          </ac:spMkLst>
        </pc:spChg>
      </pc:sldChg>
      <pc:sldChg chg="delSp modSp add delAnim">
        <pc:chgData name="Dongjoo Seon" userId="e72a8dba36feace1" providerId="LiveId" clId="{6CB0CFD6-6713-4AB7-9643-56302285DE50}" dt="2017-11-16T21:08:11.765" v="746" actId="478"/>
        <pc:sldMkLst>
          <pc:docMk/>
          <pc:sldMk cId="4033322981" sldId="286"/>
        </pc:sldMkLst>
        <pc:spChg chg="del">
          <ac:chgData name="Dongjoo Seon" userId="e72a8dba36feace1" providerId="LiveId" clId="{6CB0CFD6-6713-4AB7-9643-56302285DE50}" dt="2017-11-16T21:08:11.765" v="746" actId="478"/>
          <ac:spMkLst>
            <pc:docMk/>
            <pc:sldMk cId="4033322981" sldId="286"/>
            <ac:spMk id="4" creationId="{A84F7A1E-5DBC-443B-A961-F2FDBE4E1867}"/>
          </ac:spMkLst>
        </pc:spChg>
        <pc:spChg chg="mod">
          <ac:chgData name="Dongjoo Seon" userId="e72a8dba36feace1" providerId="LiveId" clId="{6CB0CFD6-6713-4AB7-9643-56302285DE50}" dt="2017-11-16T21:08:08.810" v="745" actId="20577"/>
          <ac:spMkLst>
            <pc:docMk/>
            <pc:sldMk cId="4033322981" sldId="286"/>
            <ac:spMk id="20" creationId="{00000000-0000-0000-0000-000000000000}"/>
          </ac:spMkLst>
        </pc:spChg>
      </pc:sldChg>
    </pc:docChg>
  </pc:docChgLst>
  <pc:docChgLst>
    <pc:chgData name="민경식" userId="902dad1c25574cf5" providerId="LiveId" clId="{A2CCB13E-EF08-4E27-BEF8-F1AF7D059A4A}"/>
    <pc:docChg chg="undo custSel addSld delSld modSld">
      <pc:chgData name="민경식" userId="902dad1c25574cf5" providerId="LiveId" clId="{A2CCB13E-EF08-4E27-BEF8-F1AF7D059A4A}" dt="2018-03-08T15:33:48.255" v="1303" actId="20577"/>
      <pc:docMkLst>
        <pc:docMk/>
      </pc:docMkLst>
      <pc:sldChg chg="modSp">
        <pc:chgData name="민경식" userId="902dad1c25574cf5" providerId="LiveId" clId="{A2CCB13E-EF08-4E27-BEF8-F1AF7D059A4A}" dt="2018-03-08T11:33:00.144" v="18" actId="14100"/>
        <pc:sldMkLst>
          <pc:docMk/>
          <pc:sldMk cId="1161969085" sldId="256"/>
        </pc:sldMkLst>
        <pc:spChg chg="mod">
          <ac:chgData name="민경식" userId="902dad1c25574cf5" providerId="LiveId" clId="{A2CCB13E-EF08-4E27-BEF8-F1AF7D059A4A}" dt="2018-03-08T11:32:09.383" v="7" actId="14100"/>
          <ac:spMkLst>
            <pc:docMk/>
            <pc:sldMk cId="1161969085" sldId="256"/>
            <ac:spMk id="11" creationId="{00000000-0000-0000-0000-000000000000}"/>
          </ac:spMkLst>
        </pc:spChg>
        <pc:spChg chg="mod">
          <ac:chgData name="민경식" userId="902dad1c25574cf5" providerId="LiveId" clId="{A2CCB13E-EF08-4E27-BEF8-F1AF7D059A4A}" dt="2018-03-08T11:33:00.144" v="18" actId="14100"/>
          <ac:spMkLst>
            <pc:docMk/>
            <pc:sldMk cId="1161969085" sldId="256"/>
            <ac:spMk id="12" creationId="{00000000-0000-0000-0000-000000000000}"/>
          </ac:spMkLst>
        </pc:spChg>
      </pc:sldChg>
      <pc:sldChg chg="delSp modSp delAnim">
        <pc:chgData name="민경식" userId="902dad1c25574cf5" providerId="LiveId" clId="{A2CCB13E-EF08-4E27-BEF8-F1AF7D059A4A}" dt="2018-03-08T11:50:04.109" v="48" actId="20577"/>
        <pc:sldMkLst>
          <pc:docMk/>
          <pc:sldMk cId="2884658339" sldId="278"/>
        </pc:sldMkLst>
        <pc:spChg chg="mod">
          <ac:chgData name="민경식" userId="902dad1c25574cf5" providerId="LiveId" clId="{A2CCB13E-EF08-4E27-BEF8-F1AF7D059A4A}" dt="2018-03-08T11:50:04.109" v="48" actId="20577"/>
          <ac:spMkLst>
            <pc:docMk/>
            <pc:sldMk cId="2884658339" sldId="278"/>
            <ac:spMk id="4" creationId="{AA0C94F6-426E-4ACA-B9D7-5AC327077601}"/>
          </ac:spMkLst>
        </pc:spChg>
        <pc:spChg chg="del">
          <ac:chgData name="민경식" userId="902dad1c25574cf5" providerId="LiveId" clId="{A2CCB13E-EF08-4E27-BEF8-F1AF7D059A4A}" dt="2018-03-08T11:34:39.823" v="23" actId="478"/>
          <ac:spMkLst>
            <pc:docMk/>
            <pc:sldMk cId="2884658339" sldId="278"/>
            <ac:spMk id="5" creationId="{C5865752-1969-4B7E-A38F-51867393ECF8}"/>
          </ac:spMkLst>
        </pc:spChg>
      </pc:sldChg>
      <pc:sldChg chg="addSp delSp modSp delAnim">
        <pc:chgData name="민경식" userId="902dad1c25574cf5" providerId="LiveId" clId="{A2CCB13E-EF08-4E27-BEF8-F1AF7D059A4A}" dt="2018-03-08T12:35:58.581" v="281"/>
        <pc:sldMkLst>
          <pc:docMk/>
          <pc:sldMk cId="1723494046" sldId="280"/>
        </pc:sldMkLst>
        <pc:spChg chg="del mod">
          <ac:chgData name="민경식" userId="902dad1c25574cf5" providerId="LiveId" clId="{A2CCB13E-EF08-4E27-BEF8-F1AF7D059A4A}" dt="2018-03-08T12:20:20.271" v="208" actId="478"/>
          <ac:spMkLst>
            <pc:docMk/>
            <pc:sldMk cId="1723494046" sldId="280"/>
            <ac:spMk id="2" creationId="{A940C75F-09AC-4D33-8A79-27A96DCCF413}"/>
          </ac:spMkLst>
        </pc:spChg>
        <pc:spChg chg="del">
          <ac:chgData name="민경식" userId="902dad1c25574cf5" providerId="LiveId" clId="{A2CCB13E-EF08-4E27-BEF8-F1AF7D059A4A}" dt="2018-03-08T12:20:19.169" v="207" actId="478"/>
          <ac:spMkLst>
            <pc:docMk/>
            <pc:sldMk cId="1723494046" sldId="280"/>
            <ac:spMk id="3" creationId="{7E76E774-822C-45D6-B972-AB668DE9A4B3}"/>
          </ac:spMkLst>
        </pc:spChg>
        <pc:spChg chg="del">
          <ac:chgData name="민경식" userId="902dad1c25574cf5" providerId="LiveId" clId="{A2CCB13E-EF08-4E27-BEF8-F1AF7D059A4A}" dt="2018-03-08T12:20:16.190" v="205" actId="478"/>
          <ac:spMkLst>
            <pc:docMk/>
            <pc:sldMk cId="1723494046" sldId="280"/>
            <ac:spMk id="4" creationId="{430D460B-AEA7-49C6-B305-B0E25D9B28B7}"/>
          </ac:spMkLst>
        </pc:spChg>
        <pc:spChg chg="del">
          <ac:chgData name="민경식" userId="902dad1c25574cf5" providerId="LiveId" clId="{A2CCB13E-EF08-4E27-BEF8-F1AF7D059A4A}" dt="2018-03-08T12:20:14.648" v="204" actId="478"/>
          <ac:spMkLst>
            <pc:docMk/>
            <pc:sldMk cId="1723494046" sldId="280"/>
            <ac:spMk id="5" creationId="{F25AF6FD-17A0-41BB-BE8D-7F777620B020}"/>
          </ac:spMkLst>
        </pc:spChg>
        <pc:spChg chg="del">
          <ac:chgData name="민경식" userId="902dad1c25574cf5" providerId="LiveId" clId="{A2CCB13E-EF08-4E27-BEF8-F1AF7D059A4A}" dt="2018-03-08T12:20:17.735" v="206" actId="478"/>
          <ac:spMkLst>
            <pc:docMk/>
            <pc:sldMk cId="1723494046" sldId="280"/>
            <ac:spMk id="8" creationId="{C6E21142-C122-45FC-9B6C-506F4407A62C}"/>
          </ac:spMkLst>
        </pc:spChg>
        <pc:spChg chg="add mod">
          <ac:chgData name="민경식" userId="902dad1c25574cf5" providerId="LiveId" clId="{A2CCB13E-EF08-4E27-BEF8-F1AF7D059A4A}" dt="2018-03-08T12:35:58.581" v="281"/>
          <ac:spMkLst>
            <pc:docMk/>
            <pc:sldMk cId="1723494046" sldId="280"/>
            <ac:spMk id="9" creationId="{F4F7D782-70AC-4F79-9369-A393FD0CBB6F}"/>
          </ac:spMkLst>
        </pc:spChg>
        <pc:spChg chg="mod">
          <ac:chgData name="민경식" userId="902dad1c25574cf5" providerId="LiveId" clId="{A2CCB13E-EF08-4E27-BEF8-F1AF7D059A4A}" dt="2018-03-08T12:20:02.201" v="201" actId="20577"/>
          <ac:spMkLst>
            <pc:docMk/>
            <pc:sldMk cId="1723494046" sldId="280"/>
            <ac:spMk id="20" creationId="{00000000-0000-0000-0000-000000000000}"/>
          </ac:spMkLst>
        </pc:spChg>
      </pc:sldChg>
      <pc:sldChg chg="del">
        <pc:chgData name="민경식" userId="902dad1c25574cf5" providerId="LiveId" clId="{A2CCB13E-EF08-4E27-BEF8-F1AF7D059A4A}" dt="2018-03-08T14:52:08.134" v="1141" actId="2696"/>
        <pc:sldMkLst>
          <pc:docMk/>
          <pc:sldMk cId="431654945" sldId="281"/>
        </pc:sldMkLst>
      </pc:sldChg>
      <pc:sldChg chg="del">
        <pc:chgData name="민경식" userId="902dad1c25574cf5" providerId="LiveId" clId="{A2CCB13E-EF08-4E27-BEF8-F1AF7D059A4A}" dt="2018-03-08T14:52:15.038" v="1142" actId="2696"/>
        <pc:sldMkLst>
          <pc:docMk/>
          <pc:sldMk cId="2774213440" sldId="284"/>
        </pc:sldMkLst>
      </pc:sldChg>
      <pc:sldChg chg="addSp delSp modSp delAnim">
        <pc:chgData name="민경식" userId="902dad1c25574cf5" providerId="LiveId" clId="{A2CCB13E-EF08-4E27-BEF8-F1AF7D059A4A}" dt="2018-03-08T13:18:37.004" v="528" actId="20577"/>
        <pc:sldMkLst>
          <pc:docMk/>
          <pc:sldMk cId="1082464089" sldId="285"/>
        </pc:sldMkLst>
        <pc:spChg chg="del">
          <ac:chgData name="민경식" userId="902dad1c25574cf5" providerId="LiveId" clId="{A2CCB13E-EF08-4E27-BEF8-F1AF7D059A4A}" dt="2018-03-08T13:14:09.043" v="511" actId="478"/>
          <ac:spMkLst>
            <pc:docMk/>
            <pc:sldMk cId="1082464089" sldId="285"/>
            <ac:spMk id="2" creationId="{3D3CF04D-61DD-4A5A-ADE9-BBC437169BA1}"/>
          </ac:spMkLst>
        </pc:spChg>
        <pc:spChg chg="del mod">
          <ac:chgData name="민경식" userId="902dad1c25574cf5" providerId="LiveId" clId="{A2CCB13E-EF08-4E27-BEF8-F1AF7D059A4A}" dt="2018-03-08T13:14:06.993" v="510" actId="478"/>
          <ac:spMkLst>
            <pc:docMk/>
            <pc:sldMk cId="1082464089" sldId="285"/>
            <ac:spMk id="4" creationId="{906D0425-A5A2-4815-9FCA-25C5B232B9C2}"/>
          </ac:spMkLst>
        </pc:spChg>
        <pc:spChg chg="del">
          <ac:chgData name="민경식" userId="902dad1c25574cf5" providerId="LiveId" clId="{A2CCB13E-EF08-4E27-BEF8-F1AF7D059A4A}" dt="2018-03-08T13:14:04.757" v="508" actId="478"/>
          <ac:spMkLst>
            <pc:docMk/>
            <pc:sldMk cId="1082464089" sldId="285"/>
            <ac:spMk id="5" creationId="{8A551A71-87B0-45AE-911F-05828A485F6A}"/>
          </ac:spMkLst>
        </pc:spChg>
        <pc:spChg chg="del">
          <ac:chgData name="민경식" userId="902dad1c25574cf5" providerId="LiveId" clId="{A2CCB13E-EF08-4E27-BEF8-F1AF7D059A4A}" dt="2018-03-08T13:14:03.426" v="507" actId="478"/>
          <ac:spMkLst>
            <pc:docMk/>
            <pc:sldMk cId="1082464089" sldId="285"/>
            <ac:spMk id="8" creationId="{655D74C2-8070-4B41-B108-A58D2DDAF2EC}"/>
          </ac:spMkLst>
        </pc:spChg>
        <pc:spChg chg="del">
          <ac:chgData name="민경식" userId="902dad1c25574cf5" providerId="LiveId" clId="{A2CCB13E-EF08-4E27-BEF8-F1AF7D059A4A}" dt="2018-03-08T13:14:01.718" v="506" actId="478"/>
          <ac:spMkLst>
            <pc:docMk/>
            <pc:sldMk cId="1082464089" sldId="285"/>
            <ac:spMk id="9" creationId="{C4E0684F-3B45-4260-B93C-39949F1FFF23}"/>
          </ac:spMkLst>
        </pc:spChg>
        <pc:spChg chg="del">
          <ac:chgData name="민경식" userId="902dad1c25574cf5" providerId="LiveId" clId="{A2CCB13E-EF08-4E27-BEF8-F1AF7D059A4A}" dt="2018-03-08T13:13:58.082" v="505" actId="478"/>
          <ac:spMkLst>
            <pc:docMk/>
            <pc:sldMk cId="1082464089" sldId="285"/>
            <ac:spMk id="10" creationId="{2AC3F375-E9DB-44D2-8B1A-517278360ACB}"/>
          </ac:spMkLst>
        </pc:spChg>
        <pc:spChg chg="add mod">
          <ac:chgData name="민경식" userId="902dad1c25574cf5" providerId="LiveId" clId="{A2CCB13E-EF08-4E27-BEF8-F1AF7D059A4A}" dt="2018-03-08T13:17:46.599" v="517"/>
          <ac:spMkLst>
            <pc:docMk/>
            <pc:sldMk cId="1082464089" sldId="285"/>
            <ac:spMk id="11" creationId="{32CF865B-EB7F-4E09-918D-61D28B21FB1C}"/>
          </ac:spMkLst>
        </pc:spChg>
        <pc:spChg chg="mod">
          <ac:chgData name="민경식" userId="902dad1c25574cf5" providerId="LiveId" clId="{A2CCB13E-EF08-4E27-BEF8-F1AF7D059A4A}" dt="2018-03-08T13:18:37.004" v="528" actId="20577"/>
          <ac:spMkLst>
            <pc:docMk/>
            <pc:sldMk cId="1082464089" sldId="285"/>
            <ac:spMk id="20" creationId="{00000000-0000-0000-0000-000000000000}"/>
          </ac:spMkLst>
        </pc:spChg>
      </pc:sldChg>
      <pc:sldChg chg="del">
        <pc:chgData name="민경식" userId="902dad1c25574cf5" providerId="LiveId" clId="{A2CCB13E-EF08-4E27-BEF8-F1AF7D059A4A}" dt="2018-03-08T13:52:17.917" v="877" actId="2696"/>
        <pc:sldMkLst>
          <pc:docMk/>
          <pc:sldMk cId="4033322981" sldId="286"/>
        </pc:sldMkLst>
      </pc:sldChg>
      <pc:sldChg chg="modSp add">
        <pc:chgData name="민경식" userId="902dad1c25574cf5" providerId="LiveId" clId="{A2CCB13E-EF08-4E27-BEF8-F1AF7D059A4A}" dt="2018-03-08T11:58:10.807" v="76" actId="20577"/>
        <pc:sldMkLst>
          <pc:docMk/>
          <pc:sldMk cId="3155822713" sldId="287"/>
        </pc:sldMkLst>
        <pc:spChg chg="mod">
          <ac:chgData name="민경식" userId="902dad1c25574cf5" providerId="LiveId" clId="{A2CCB13E-EF08-4E27-BEF8-F1AF7D059A4A}" dt="2018-03-08T11:58:10.807" v="76" actId="20577"/>
          <ac:spMkLst>
            <pc:docMk/>
            <pc:sldMk cId="3155822713" sldId="287"/>
            <ac:spMk id="4" creationId="{AA0C94F6-426E-4ACA-B9D7-5AC327077601}"/>
          </ac:spMkLst>
        </pc:spChg>
        <pc:spChg chg="mod">
          <ac:chgData name="민경식" userId="902dad1c25574cf5" providerId="LiveId" clId="{A2CCB13E-EF08-4E27-BEF8-F1AF7D059A4A}" dt="2018-03-08T11:50:30.111" v="52" actId="20577"/>
          <ac:spMkLst>
            <pc:docMk/>
            <pc:sldMk cId="3155822713" sldId="287"/>
            <ac:spMk id="20" creationId="{00000000-0000-0000-0000-000000000000}"/>
          </ac:spMkLst>
        </pc:spChg>
      </pc:sldChg>
      <pc:sldChg chg="modSp add">
        <pc:chgData name="민경식" userId="902dad1c25574cf5" providerId="LiveId" clId="{A2CCB13E-EF08-4E27-BEF8-F1AF7D059A4A}" dt="2018-03-08T15:10:17.160" v="1283" actId="20577"/>
        <pc:sldMkLst>
          <pc:docMk/>
          <pc:sldMk cId="1508276874" sldId="288"/>
        </pc:sldMkLst>
        <pc:spChg chg="mod">
          <ac:chgData name="민경식" userId="902dad1c25574cf5" providerId="LiveId" clId="{A2CCB13E-EF08-4E27-BEF8-F1AF7D059A4A}" dt="2018-03-08T15:10:17.160" v="1283" actId="20577"/>
          <ac:spMkLst>
            <pc:docMk/>
            <pc:sldMk cId="1508276874" sldId="288"/>
            <ac:spMk id="4" creationId="{AA0C94F6-426E-4ACA-B9D7-5AC327077601}"/>
          </ac:spMkLst>
        </pc:spChg>
        <pc:spChg chg="mod">
          <ac:chgData name="민경식" userId="902dad1c25574cf5" providerId="LiveId" clId="{A2CCB13E-EF08-4E27-BEF8-F1AF7D059A4A}" dt="2018-03-08T12:12:23.275" v="111" actId="20577"/>
          <ac:spMkLst>
            <pc:docMk/>
            <pc:sldMk cId="1508276874" sldId="288"/>
            <ac:spMk id="20" creationId="{00000000-0000-0000-0000-000000000000}"/>
          </ac:spMkLst>
        </pc:spChg>
      </pc:sldChg>
      <pc:sldChg chg="modSp add">
        <pc:chgData name="민경식" userId="902dad1c25574cf5" providerId="LiveId" clId="{A2CCB13E-EF08-4E27-BEF8-F1AF7D059A4A}" dt="2018-03-08T15:11:12.569" v="1291" actId="20577"/>
        <pc:sldMkLst>
          <pc:docMk/>
          <pc:sldMk cId="2333769582" sldId="289"/>
        </pc:sldMkLst>
        <pc:spChg chg="mod">
          <ac:chgData name="민경식" userId="902dad1c25574cf5" providerId="LiveId" clId="{A2CCB13E-EF08-4E27-BEF8-F1AF7D059A4A}" dt="2018-03-08T15:11:12.569" v="1291" actId="20577"/>
          <ac:spMkLst>
            <pc:docMk/>
            <pc:sldMk cId="2333769582" sldId="289"/>
            <ac:spMk id="4" creationId="{AA0C94F6-426E-4ACA-B9D7-5AC327077601}"/>
          </ac:spMkLst>
        </pc:spChg>
        <pc:spChg chg="mod">
          <ac:chgData name="민경식" userId="902dad1c25574cf5" providerId="LiveId" clId="{A2CCB13E-EF08-4E27-BEF8-F1AF7D059A4A}" dt="2018-03-08T12:19:31.740" v="159" actId="20577"/>
          <ac:spMkLst>
            <pc:docMk/>
            <pc:sldMk cId="2333769582" sldId="289"/>
            <ac:spMk id="20" creationId="{00000000-0000-0000-0000-000000000000}"/>
          </ac:spMkLst>
        </pc:spChg>
      </pc:sldChg>
      <pc:sldChg chg="modSp add modNotesTx">
        <pc:chgData name="민경식" userId="902dad1c25574cf5" providerId="LiveId" clId="{A2CCB13E-EF08-4E27-BEF8-F1AF7D059A4A}" dt="2018-03-08T12:58:09.159" v="444" actId="255"/>
        <pc:sldMkLst>
          <pc:docMk/>
          <pc:sldMk cId="1482290989" sldId="290"/>
        </pc:sldMkLst>
        <pc:spChg chg="mod">
          <ac:chgData name="민경식" userId="902dad1c25574cf5" providerId="LiveId" clId="{A2CCB13E-EF08-4E27-BEF8-F1AF7D059A4A}" dt="2018-03-08T12:58:09.159" v="444" actId="255"/>
          <ac:spMkLst>
            <pc:docMk/>
            <pc:sldMk cId="1482290989" sldId="290"/>
            <ac:spMk id="9" creationId="{F4F7D782-70AC-4F79-9369-A393FD0CBB6F}"/>
          </ac:spMkLst>
        </pc:spChg>
        <pc:spChg chg="mod">
          <ac:chgData name="민경식" userId="902dad1c25574cf5" providerId="LiveId" clId="{A2CCB13E-EF08-4E27-BEF8-F1AF7D059A4A}" dt="2018-03-08T12:43:07.234" v="318" actId="20577"/>
          <ac:spMkLst>
            <pc:docMk/>
            <pc:sldMk cId="1482290989" sldId="290"/>
            <ac:spMk id="20" creationId="{00000000-0000-0000-0000-000000000000}"/>
          </ac:spMkLst>
        </pc:spChg>
      </pc:sldChg>
      <pc:sldChg chg="modSp add modNotesTx">
        <pc:chgData name="민경식" userId="902dad1c25574cf5" providerId="LiveId" clId="{A2CCB13E-EF08-4E27-BEF8-F1AF7D059A4A}" dt="2018-03-08T13:06:47.826" v="486" actId="20577"/>
        <pc:sldMkLst>
          <pc:docMk/>
          <pc:sldMk cId="3096768961" sldId="291"/>
        </pc:sldMkLst>
        <pc:spChg chg="mod">
          <ac:chgData name="민경식" userId="902dad1c25574cf5" providerId="LiveId" clId="{A2CCB13E-EF08-4E27-BEF8-F1AF7D059A4A}" dt="2018-03-08T13:06:40.001" v="485"/>
          <ac:spMkLst>
            <pc:docMk/>
            <pc:sldMk cId="3096768961" sldId="291"/>
            <ac:spMk id="9" creationId="{F4F7D782-70AC-4F79-9369-A393FD0CBB6F}"/>
          </ac:spMkLst>
        </pc:spChg>
        <pc:spChg chg="mod">
          <ac:chgData name="민경식" userId="902dad1c25574cf5" providerId="LiveId" clId="{A2CCB13E-EF08-4E27-BEF8-F1AF7D059A4A}" dt="2018-03-08T13:00:07.866" v="469" actId="20577"/>
          <ac:spMkLst>
            <pc:docMk/>
            <pc:sldMk cId="3096768961" sldId="291"/>
            <ac:spMk id="20" creationId="{00000000-0000-0000-0000-000000000000}"/>
          </ac:spMkLst>
        </pc:spChg>
      </pc:sldChg>
      <pc:sldChg chg="modSp add modNotesTx">
        <pc:chgData name="민경식" userId="902dad1c25574cf5" providerId="LiveId" clId="{A2CCB13E-EF08-4E27-BEF8-F1AF7D059A4A}" dt="2018-03-08T13:12:56.649" v="492" actId="20577"/>
        <pc:sldMkLst>
          <pc:docMk/>
          <pc:sldMk cId="836609965" sldId="292"/>
        </pc:sldMkLst>
        <pc:spChg chg="mod">
          <ac:chgData name="민경식" userId="902dad1c25574cf5" providerId="LiveId" clId="{A2CCB13E-EF08-4E27-BEF8-F1AF7D059A4A}" dt="2018-03-08T13:12:56.649" v="492" actId="20577"/>
          <ac:spMkLst>
            <pc:docMk/>
            <pc:sldMk cId="836609965" sldId="292"/>
            <ac:spMk id="9" creationId="{F4F7D782-70AC-4F79-9369-A393FD0CBB6F}"/>
          </ac:spMkLst>
        </pc:spChg>
      </pc:sldChg>
      <pc:sldChg chg="addSp delSp modSp add modNotesTx">
        <pc:chgData name="민경식" userId="902dad1c25574cf5" providerId="LiveId" clId="{A2CCB13E-EF08-4E27-BEF8-F1AF7D059A4A}" dt="2018-03-08T15:22:15.551" v="1297" actId="20577"/>
        <pc:sldMkLst>
          <pc:docMk/>
          <pc:sldMk cId="2925804545" sldId="293"/>
        </pc:sldMkLst>
        <pc:spChg chg="add del">
          <ac:chgData name="민경식" userId="902dad1c25574cf5" providerId="LiveId" clId="{A2CCB13E-EF08-4E27-BEF8-F1AF7D059A4A}" dt="2018-03-08T13:26:53.406" v="572"/>
          <ac:spMkLst>
            <pc:docMk/>
            <pc:sldMk cId="2925804545" sldId="293"/>
            <ac:spMk id="2" creationId="{1D648254-6539-4183-9031-447820287B94}"/>
          </ac:spMkLst>
        </pc:spChg>
        <pc:spChg chg="mod">
          <ac:chgData name="민경식" userId="902dad1c25574cf5" providerId="LiveId" clId="{A2CCB13E-EF08-4E27-BEF8-F1AF7D059A4A}" dt="2018-03-08T15:22:15.551" v="1297" actId="20577"/>
          <ac:spMkLst>
            <pc:docMk/>
            <pc:sldMk cId="2925804545" sldId="293"/>
            <ac:spMk id="11" creationId="{32CF865B-EB7F-4E09-918D-61D28B21FB1C}"/>
          </ac:spMkLst>
        </pc:spChg>
        <pc:spChg chg="mod">
          <ac:chgData name="민경식" userId="902dad1c25574cf5" providerId="LiveId" clId="{A2CCB13E-EF08-4E27-BEF8-F1AF7D059A4A}" dt="2018-03-08T13:22:01.153" v="549" actId="20577"/>
          <ac:spMkLst>
            <pc:docMk/>
            <pc:sldMk cId="2925804545" sldId="293"/>
            <ac:spMk id="20" creationId="{00000000-0000-0000-0000-000000000000}"/>
          </ac:spMkLst>
        </pc:spChg>
      </pc:sldChg>
      <pc:sldChg chg="modSp add modNotesTx">
        <pc:chgData name="민경식" userId="902dad1c25574cf5" providerId="LiveId" clId="{A2CCB13E-EF08-4E27-BEF8-F1AF7D059A4A}" dt="2018-03-08T13:29:55.040" v="629"/>
        <pc:sldMkLst>
          <pc:docMk/>
          <pc:sldMk cId="2720814339" sldId="294"/>
        </pc:sldMkLst>
        <pc:spChg chg="mod">
          <ac:chgData name="민경식" userId="902dad1c25574cf5" providerId="LiveId" clId="{A2CCB13E-EF08-4E27-BEF8-F1AF7D059A4A}" dt="2018-03-08T13:29:55.040" v="629"/>
          <ac:spMkLst>
            <pc:docMk/>
            <pc:sldMk cId="2720814339" sldId="294"/>
            <ac:spMk id="11" creationId="{32CF865B-EB7F-4E09-918D-61D28B21FB1C}"/>
          </ac:spMkLst>
        </pc:spChg>
        <pc:spChg chg="mod">
          <ac:chgData name="민경식" userId="902dad1c25574cf5" providerId="LiveId" clId="{A2CCB13E-EF08-4E27-BEF8-F1AF7D059A4A}" dt="2018-03-08T13:27:43.760" v="606" actId="20577"/>
          <ac:spMkLst>
            <pc:docMk/>
            <pc:sldMk cId="2720814339" sldId="294"/>
            <ac:spMk id="20" creationId="{00000000-0000-0000-0000-000000000000}"/>
          </ac:spMkLst>
        </pc:spChg>
      </pc:sldChg>
      <pc:sldChg chg="modSp add">
        <pc:chgData name="민경식" userId="902dad1c25574cf5" providerId="LiveId" clId="{A2CCB13E-EF08-4E27-BEF8-F1AF7D059A4A}" dt="2018-03-08T13:33:39.062" v="673"/>
        <pc:sldMkLst>
          <pc:docMk/>
          <pc:sldMk cId="3867546069" sldId="295"/>
        </pc:sldMkLst>
        <pc:spChg chg="mod">
          <ac:chgData name="민경식" userId="902dad1c25574cf5" providerId="LiveId" clId="{A2CCB13E-EF08-4E27-BEF8-F1AF7D059A4A}" dt="2018-03-08T13:33:39.062" v="673"/>
          <ac:spMkLst>
            <pc:docMk/>
            <pc:sldMk cId="3867546069" sldId="295"/>
            <ac:spMk id="11" creationId="{32CF865B-EB7F-4E09-918D-61D28B21FB1C}"/>
          </ac:spMkLst>
        </pc:spChg>
        <pc:spChg chg="mod">
          <ac:chgData name="민경식" userId="902dad1c25574cf5" providerId="LiveId" clId="{A2CCB13E-EF08-4E27-BEF8-F1AF7D059A4A}" dt="2018-03-08T13:30:09.043" v="653" actId="20577"/>
          <ac:spMkLst>
            <pc:docMk/>
            <pc:sldMk cId="3867546069" sldId="295"/>
            <ac:spMk id="20" creationId="{00000000-0000-0000-0000-000000000000}"/>
          </ac:spMkLst>
        </pc:spChg>
      </pc:sldChg>
      <pc:sldChg chg="modSp add">
        <pc:chgData name="민경식" userId="902dad1c25574cf5" providerId="LiveId" clId="{A2CCB13E-EF08-4E27-BEF8-F1AF7D059A4A}" dt="2018-03-08T13:37:55.700" v="737" actId="20577"/>
        <pc:sldMkLst>
          <pc:docMk/>
          <pc:sldMk cId="1484545214" sldId="296"/>
        </pc:sldMkLst>
        <pc:spChg chg="mod">
          <ac:chgData name="민경식" userId="902dad1c25574cf5" providerId="LiveId" clId="{A2CCB13E-EF08-4E27-BEF8-F1AF7D059A4A}" dt="2018-03-08T13:37:55.700" v="737" actId="20577"/>
          <ac:spMkLst>
            <pc:docMk/>
            <pc:sldMk cId="1484545214" sldId="296"/>
            <ac:spMk id="11" creationId="{32CF865B-EB7F-4E09-918D-61D28B21FB1C}"/>
          </ac:spMkLst>
        </pc:spChg>
      </pc:sldChg>
      <pc:sldChg chg="modSp add">
        <pc:chgData name="민경식" userId="902dad1c25574cf5" providerId="LiveId" clId="{A2CCB13E-EF08-4E27-BEF8-F1AF7D059A4A}" dt="2018-03-08T13:43:12.742" v="776" actId="14100"/>
        <pc:sldMkLst>
          <pc:docMk/>
          <pc:sldMk cId="2959031002" sldId="297"/>
        </pc:sldMkLst>
        <pc:spChg chg="mod">
          <ac:chgData name="민경식" userId="902dad1c25574cf5" providerId="LiveId" clId="{A2CCB13E-EF08-4E27-BEF8-F1AF7D059A4A}" dt="2018-03-08T13:43:12.742" v="776" actId="14100"/>
          <ac:spMkLst>
            <pc:docMk/>
            <pc:sldMk cId="2959031002" sldId="297"/>
            <ac:spMk id="11" creationId="{32CF865B-EB7F-4E09-918D-61D28B21FB1C}"/>
          </ac:spMkLst>
        </pc:spChg>
      </pc:sldChg>
      <pc:sldChg chg="modSp add">
        <pc:chgData name="민경식" userId="902dad1c25574cf5" providerId="LiveId" clId="{A2CCB13E-EF08-4E27-BEF8-F1AF7D059A4A}" dt="2018-03-08T13:50:41.981" v="876" actId="20577"/>
        <pc:sldMkLst>
          <pc:docMk/>
          <pc:sldMk cId="3313335482" sldId="298"/>
        </pc:sldMkLst>
        <pc:spChg chg="mod">
          <ac:chgData name="민경식" userId="902dad1c25574cf5" providerId="LiveId" clId="{A2CCB13E-EF08-4E27-BEF8-F1AF7D059A4A}" dt="2018-03-08T13:50:41.981" v="876" actId="20577"/>
          <ac:spMkLst>
            <pc:docMk/>
            <pc:sldMk cId="3313335482" sldId="298"/>
            <ac:spMk id="11" creationId="{32CF865B-EB7F-4E09-918D-61D28B21FB1C}"/>
          </ac:spMkLst>
        </pc:spChg>
        <pc:spChg chg="mod">
          <ac:chgData name="민경식" userId="902dad1c25574cf5" providerId="LiveId" clId="{A2CCB13E-EF08-4E27-BEF8-F1AF7D059A4A}" dt="2018-03-08T13:49:15.964" v="828" actId="20577"/>
          <ac:spMkLst>
            <pc:docMk/>
            <pc:sldMk cId="3313335482" sldId="298"/>
            <ac:spMk id="20" creationId="{00000000-0000-0000-0000-000000000000}"/>
          </ac:spMkLst>
        </pc:spChg>
      </pc:sldChg>
      <pc:sldChg chg="addSp modSp add">
        <pc:chgData name="민경식" userId="902dad1c25574cf5" providerId="LiveId" clId="{A2CCB13E-EF08-4E27-BEF8-F1AF7D059A4A}" dt="2018-03-08T14:07:16.622" v="975" actId="1076"/>
        <pc:sldMkLst>
          <pc:docMk/>
          <pc:sldMk cId="3204981535" sldId="299"/>
        </pc:sldMkLst>
        <pc:spChg chg="mod">
          <ac:chgData name="민경식" userId="902dad1c25574cf5" providerId="LiveId" clId="{A2CCB13E-EF08-4E27-BEF8-F1AF7D059A4A}" dt="2018-03-08T14:07:09.495" v="972"/>
          <ac:spMkLst>
            <pc:docMk/>
            <pc:sldMk cId="3204981535" sldId="299"/>
            <ac:spMk id="11" creationId="{32CF865B-EB7F-4E09-918D-61D28B21FB1C}"/>
          </ac:spMkLst>
        </pc:spChg>
        <pc:spChg chg="mod">
          <ac:chgData name="민경식" userId="902dad1c25574cf5" providerId="LiveId" clId="{A2CCB13E-EF08-4E27-BEF8-F1AF7D059A4A}" dt="2018-03-08T13:54:43.183" v="933" actId="20577"/>
          <ac:spMkLst>
            <pc:docMk/>
            <pc:sldMk cId="3204981535" sldId="299"/>
            <ac:spMk id="20" creationId="{00000000-0000-0000-0000-000000000000}"/>
          </ac:spMkLst>
        </pc:spChg>
        <pc:picChg chg="add mod">
          <ac:chgData name="민경식" userId="902dad1c25574cf5" providerId="LiveId" clId="{A2CCB13E-EF08-4E27-BEF8-F1AF7D059A4A}" dt="2018-03-08T14:07:16.622" v="975" actId="1076"/>
          <ac:picMkLst>
            <pc:docMk/>
            <pc:sldMk cId="3204981535" sldId="299"/>
            <ac:picMk id="2" creationId="{ABCBF10E-0BFE-4CA5-A591-0C8CE3519991}"/>
          </ac:picMkLst>
        </pc:picChg>
      </pc:sldChg>
      <pc:sldChg chg="delSp modSp add modNotesTx">
        <pc:chgData name="민경식" userId="902dad1c25574cf5" providerId="LiveId" clId="{A2CCB13E-EF08-4E27-BEF8-F1AF7D059A4A}" dt="2018-03-08T15:33:33.295" v="1298" actId="20577"/>
        <pc:sldMkLst>
          <pc:docMk/>
          <pc:sldMk cId="1380262072" sldId="300"/>
        </pc:sldMkLst>
        <pc:spChg chg="mod">
          <ac:chgData name="민경식" userId="902dad1c25574cf5" providerId="LiveId" clId="{A2CCB13E-EF08-4E27-BEF8-F1AF7D059A4A}" dt="2018-03-08T14:20:52.537" v="1029" actId="6549"/>
          <ac:spMkLst>
            <pc:docMk/>
            <pc:sldMk cId="1380262072" sldId="300"/>
            <ac:spMk id="11" creationId="{32CF865B-EB7F-4E09-918D-61D28B21FB1C}"/>
          </ac:spMkLst>
        </pc:spChg>
        <pc:spChg chg="mod">
          <ac:chgData name="민경식" userId="902dad1c25574cf5" providerId="LiveId" clId="{A2CCB13E-EF08-4E27-BEF8-F1AF7D059A4A}" dt="2018-03-08T14:47:21.568" v="1128" actId="20577"/>
          <ac:spMkLst>
            <pc:docMk/>
            <pc:sldMk cId="1380262072" sldId="300"/>
            <ac:spMk id="20" creationId="{00000000-0000-0000-0000-000000000000}"/>
          </ac:spMkLst>
        </pc:spChg>
        <pc:picChg chg="del">
          <ac:chgData name="민경식" userId="902dad1c25574cf5" providerId="LiveId" clId="{A2CCB13E-EF08-4E27-BEF8-F1AF7D059A4A}" dt="2018-03-08T14:09:26.211" v="977" actId="478"/>
          <ac:picMkLst>
            <pc:docMk/>
            <pc:sldMk cId="1380262072" sldId="300"/>
            <ac:picMk id="2" creationId="{ABCBF10E-0BFE-4CA5-A591-0C8CE3519991}"/>
          </ac:picMkLst>
        </pc:picChg>
      </pc:sldChg>
      <pc:sldChg chg="modSp add modNotesTx">
        <pc:chgData name="민경식" userId="902dad1c25574cf5" providerId="LiveId" clId="{A2CCB13E-EF08-4E27-BEF8-F1AF7D059A4A}" dt="2018-03-08T15:33:35.658" v="1299" actId="20577"/>
        <pc:sldMkLst>
          <pc:docMk/>
          <pc:sldMk cId="102306298" sldId="301"/>
        </pc:sldMkLst>
        <pc:spChg chg="mod">
          <ac:chgData name="민경식" userId="902dad1c25574cf5" providerId="LiveId" clId="{A2CCB13E-EF08-4E27-BEF8-F1AF7D059A4A}" dt="2018-03-08T15:11:36.113" v="1293" actId="20577"/>
          <ac:spMkLst>
            <pc:docMk/>
            <pc:sldMk cId="102306298" sldId="301"/>
            <ac:spMk id="11" creationId="{32CF865B-EB7F-4E09-918D-61D28B21FB1C}"/>
          </ac:spMkLst>
        </pc:spChg>
        <pc:spChg chg="mod">
          <ac:chgData name="민경식" userId="902dad1c25574cf5" providerId="LiveId" clId="{A2CCB13E-EF08-4E27-BEF8-F1AF7D059A4A}" dt="2018-03-08T14:47:23.863" v="1130" actId="20577"/>
          <ac:spMkLst>
            <pc:docMk/>
            <pc:sldMk cId="102306298" sldId="301"/>
            <ac:spMk id="20" creationId="{00000000-0000-0000-0000-000000000000}"/>
          </ac:spMkLst>
        </pc:spChg>
      </pc:sldChg>
      <pc:sldChg chg="modSp add modNotesTx">
        <pc:chgData name="민경식" userId="902dad1c25574cf5" providerId="LiveId" clId="{A2CCB13E-EF08-4E27-BEF8-F1AF7D059A4A}" dt="2018-03-08T15:33:40.887" v="1301" actId="20577"/>
        <pc:sldMkLst>
          <pc:docMk/>
          <pc:sldMk cId="3512563036" sldId="302"/>
        </pc:sldMkLst>
        <pc:spChg chg="mod">
          <ac:chgData name="민경식" userId="902dad1c25574cf5" providerId="LiveId" clId="{A2CCB13E-EF08-4E27-BEF8-F1AF7D059A4A}" dt="2018-03-08T14:37:56.951" v="1088"/>
          <ac:spMkLst>
            <pc:docMk/>
            <pc:sldMk cId="3512563036" sldId="302"/>
            <ac:spMk id="11" creationId="{32CF865B-EB7F-4E09-918D-61D28B21FB1C}"/>
          </ac:spMkLst>
        </pc:spChg>
        <pc:spChg chg="mod">
          <ac:chgData name="민경식" userId="902dad1c25574cf5" providerId="LiveId" clId="{A2CCB13E-EF08-4E27-BEF8-F1AF7D059A4A}" dt="2018-03-08T14:47:28.577" v="1134" actId="20577"/>
          <ac:spMkLst>
            <pc:docMk/>
            <pc:sldMk cId="3512563036" sldId="302"/>
            <ac:spMk id="20" creationId="{00000000-0000-0000-0000-000000000000}"/>
          </ac:spMkLst>
        </pc:spChg>
      </pc:sldChg>
      <pc:sldChg chg="addSp delSp modSp add modNotesTx">
        <pc:chgData name="민경식" userId="902dad1c25574cf5" providerId="LiveId" clId="{A2CCB13E-EF08-4E27-BEF8-F1AF7D059A4A}" dt="2018-03-08T15:33:37.695" v="1300" actId="20577"/>
        <pc:sldMkLst>
          <pc:docMk/>
          <pc:sldMk cId="2217336101" sldId="303"/>
        </pc:sldMkLst>
        <pc:spChg chg="del mod">
          <ac:chgData name="민경식" userId="902dad1c25574cf5" providerId="LiveId" clId="{A2CCB13E-EF08-4E27-BEF8-F1AF7D059A4A}" dt="2018-03-08T14:34:10.881" v="1079"/>
          <ac:spMkLst>
            <pc:docMk/>
            <pc:sldMk cId="2217336101" sldId="303"/>
            <ac:spMk id="11" creationId="{32CF865B-EB7F-4E09-918D-61D28B21FB1C}"/>
          </ac:spMkLst>
        </pc:spChg>
        <pc:spChg chg="mod">
          <ac:chgData name="민경식" userId="902dad1c25574cf5" providerId="LiveId" clId="{A2CCB13E-EF08-4E27-BEF8-F1AF7D059A4A}" dt="2018-03-08T14:47:26.335" v="1132" actId="20577"/>
          <ac:spMkLst>
            <pc:docMk/>
            <pc:sldMk cId="2217336101" sldId="303"/>
            <ac:spMk id="20" creationId="{00000000-0000-0000-0000-000000000000}"/>
          </ac:spMkLst>
        </pc:spChg>
        <pc:picChg chg="add mod">
          <ac:chgData name="민경식" userId="902dad1c25574cf5" providerId="LiveId" clId="{A2CCB13E-EF08-4E27-BEF8-F1AF7D059A4A}" dt="2018-03-08T14:34:18.744" v="1081" actId="1076"/>
          <ac:picMkLst>
            <pc:docMk/>
            <pc:sldMk cId="2217336101" sldId="303"/>
            <ac:picMk id="2" creationId="{23C851AC-0332-4909-92A8-A7C67875B9BD}"/>
          </ac:picMkLst>
        </pc:picChg>
      </pc:sldChg>
      <pc:sldChg chg="modSp add modNotesTx">
        <pc:chgData name="민경식" userId="902dad1c25574cf5" providerId="LiveId" clId="{A2CCB13E-EF08-4E27-BEF8-F1AF7D059A4A}" dt="2018-03-08T15:33:42.984" v="1302" actId="20577"/>
        <pc:sldMkLst>
          <pc:docMk/>
          <pc:sldMk cId="3000184939" sldId="304"/>
        </pc:sldMkLst>
        <pc:spChg chg="mod">
          <ac:chgData name="민경식" userId="902dad1c25574cf5" providerId="LiveId" clId="{A2CCB13E-EF08-4E27-BEF8-F1AF7D059A4A}" dt="2018-03-08T14:41:56.674" v="1110"/>
          <ac:spMkLst>
            <pc:docMk/>
            <pc:sldMk cId="3000184939" sldId="304"/>
            <ac:spMk id="11" creationId="{32CF865B-EB7F-4E09-918D-61D28B21FB1C}"/>
          </ac:spMkLst>
        </pc:spChg>
        <pc:spChg chg="mod">
          <ac:chgData name="민경식" userId="902dad1c25574cf5" providerId="LiveId" clId="{A2CCB13E-EF08-4E27-BEF8-F1AF7D059A4A}" dt="2018-03-08T14:47:31.452" v="1136" actId="20577"/>
          <ac:spMkLst>
            <pc:docMk/>
            <pc:sldMk cId="3000184939" sldId="304"/>
            <ac:spMk id="20" creationId="{00000000-0000-0000-0000-000000000000}"/>
          </ac:spMkLst>
        </pc:spChg>
      </pc:sldChg>
      <pc:sldChg chg="addSp delSp modSp add">
        <pc:chgData name="민경식" userId="902dad1c25574cf5" providerId="LiveId" clId="{A2CCB13E-EF08-4E27-BEF8-F1AF7D059A4A}" dt="2018-03-08T14:47:34.005" v="1138" actId="20577"/>
        <pc:sldMkLst>
          <pc:docMk/>
          <pc:sldMk cId="722754049" sldId="305"/>
        </pc:sldMkLst>
        <pc:spChg chg="del mod">
          <ac:chgData name="민경식" userId="902dad1c25574cf5" providerId="LiveId" clId="{A2CCB13E-EF08-4E27-BEF8-F1AF7D059A4A}" dt="2018-03-08T14:41:23.981" v="1107"/>
          <ac:spMkLst>
            <pc:docMk/>
            <pc:sldMk cId="722754049" sldId="305"/>
            <ac:spMk id="11" creationId="{32CF865B-EB7F-4E09-918D-61D28B21FB1C}"/>
          </ac:spMkLst>
        </pc:spChg>
        <pc:spChg chg="mod">
          <ac:chgData name="민경식" userId="902dad1c25574cf5" providerId="LiveId" clId="{A2CCB13E-EF08-4E27-BEF8-F1AF7D059A4A}" dt="2018-03-08T14:47:34.005" v="1138" actId="20577"/>
          <ac:spMkLst>
            <pc:docMk/>
            <pc:sldMk cId="722754049" sldId="305"/>
            <ac:spMk id="20" creationId="{00000000-0000-0000-0000-000000000000}"/>
          </ac:spMkLst>
        </pc:spChg>
        <pc:picChg chg="add mod">
          <ac:chgData name="민경식" userId="902dad1c25574cf5" providerId="LiveId" clId="{A2CCB13E-EF08-4E27-BEF8-F1AF7D059A4A}" dt="2018-03-08T14:41:20.260" v="1105" actId="1076"/>
          <ac:picMkLst>
            <pc:docMk/>
            <pc:sldMk cId="722754049" sldId="305"/>
            <ac:picMk id="2" creationId="{FF26F2CF-AAA5-47F3-84F7-25A042212FA8}"/>
          </ac:picMkLst>
        </pc:picChg>
      </pc:sldChg>
      <pc:sldChg chg="modSp add modNotesTx">
        <pc:chgData name="민경식" userId="902dad1c25574cf5" providerId="LiveId" clId="{A2CCB13E-EF08-4E27-BEF8-F1AF7D059A4A}" dt="2018-03-08T15:33:48.255" v="1303" actId="20577"/>
        <pc:sldMkLst>
          <pc:docMk/>
          <pc:sldMk cId="2915067115" sldId="306"/>
        </pc:sldMkLst>
        <pc:spChg chg="mod">
          <ac:chgData name="민경식" userId="902dad1c25574cf5" providerId="LiveId" clId="{A2CCB13E-EF08-4E27-BEF8-F1AF7D059A4A}" dt="2018-03-08T14:46:55.714" v="1126" actId="20577"/>
          <ac:spMkLst>
            <pc:docMk/>
            <pc:sldMk cId="2915067115" sldId="306"/>
            <ac:spMk id="11" creationId="{32CF865B-EB7F-4E09-918D-61D28B21FB1C}"/>
          </ac:spMkLst>
        </pc:spChg>
        <pc:spChg chg="mod">
          <ac:chgData name="민경식" userId="902dad1c25574cf5" providerId="LiveId" clId="{A2CCB13E-EF08-4E27-BEF8-F1AF7D059A4A}" dt="2018-03-08T14:47:36.658" v="1140" actId="20577"/>
          <ac:spMkLst>
            <pc:docMk/>
            <pc:sldMk cId="2915067115" sldId="306"/>
            <ac:spMk id="20" creationId="{00000000-0000-0000-0000-000000000000}"/>
          </ac:spMkLst>
        </pc:spChg>
      </pc:sldChg>
      <pc:sldChg chg="addSp modSp add modNotesTx">
        <pc:chgData name="민경식" userId="902dad1c25574cf5" providerId="LiveId" clId="{A2CCB13E-EF08-4E27-BEF8-F1AF7D059A4A}" dt="2018-03-08T14:54:34.184" v="1189" actId="1076"/>
        <pc:sldMkLst>
          <pc:docMk/>
          <pc:sldMk cId="661316731" sldId="307"/>
        </pc:sldMkLst>
        <pc:spChg chg="mod">
          <ac:chgData name="민경식" userId="902dad1c25574cf5" providerId="LiveId" clId="{A2CCB13E-EF08-4E27-BEF8-F1AF7D059A4A}" dt="2018-03-08T14:53:56.124" v="1187"/>
          <ac:spMkLst>
            <pc:docMk/>
            <pc:sldMk cId="661316731" sldId="307"/>
            <ac:spMk id="11" creationId="{32CF865B-EB7F-4E09-918D-61D28B21FB1C}"/>
          </ac:spMkLst>
        </pc:spChg>
        <pc:spChg chg="mod">
          <ac:chgData name="민경식" userId="902dad1c25574cf5" providerId="LiveId" clId="{A2CCB13E-EF08-4E27-BEF8-F1AF7D059A4A}" dt="2018-03-08T14:52:40.948" v="1181" actId="20577"/>
          <ac:spMkLst>
            <pc:docMk/>
            <pc:sldMk cId="661316731" sldId="307"/>
            <ac:spMk id="20" creationId="{00000000-0000-0000-0000-000000000000}"/>
          </ac:spMkLst>
        </pc:spChg>
        <pc:picChg chg="add mod">
          <ac:chgData name="민경식" userId="902dad1c25574cf5" providerId="LiveId" clId="{A2CCB13E-EF08-4E27-BEF8-F1AF7D059A4A}" dt="2018-03-08T14:54:34.184" v="1189" actId="1076"/>
          <ac:picMkLst>
            <pc:docMk/>
            <pc:sldMk cId="661316731" sldId="307"/>
            <ac:picMk id="2" creationId="{DE4A7AA8-9E93-4CF0-94C3-5AD2C40102FB}"/>
          </ac:picMkLst>
        </pc:picChg>
      </pc:sldChg>
      <pc:sldChg chg="delSp modSp add">
        <pc:chgData name="민경식" userId="902dad1c25574cf5" providerId="LiveId" clId="{A2CCB13E-EF08-4E27-BEF8-F1AF7D059A4A}" dt="2018-03-08T14:56:38.560" v="1204" actId="20577"/>
        <pc:sldMkLst>
          <pc:docMk/>
          <pc:sldMk cId="1693076471" sldId="308"/>
        </pc:sldMkLst>
        <pc:spChg chg="mod">
          <ac:chgData name="민경식" userId="902dad1c25574cf5" providerId="LiveId" clId="{A2CCB13E-EF08-4E27-BEF8-F1AF7D059A4A}" dt="2018-03-08T14:56:38.560" v="1204" actId="20577"/>
          <ac:spMkLst>
            <pc:docMk/>
            <pc:sldMk cId="1693076471" sldId="308"/>
            <ac:spMk id="11" creationId="{32CF865B-EB7F-4E09-918D-61D28B21FB1C}"/>
          </ac:spMkLst>
        </pc:spChg>
        <pc:picChg chg="del">
          <ac:chgData name="민경식" userId="902dad1c25574cf5" providerId="LiveId" clId="{A2CCB13E-EF08-4E27-BEF8-F1AF7D059A4A}" dt="2018-03-08T14:54:42.744" v="1191" actId="478"/>
          <ac:picMkLst>
            <pc:docMk/>
            <pc:sldMk cId="1693076471" sldId="308"/>
            <ac:picMk id="2" creationId="{DE4A7AA8-9E93-4CF0-94C3-5AD2C40102FB}"/>
          </ac:picMkLst>
        </pc:picChg>
      </pc:sldChg>
      <pc:sldChg chg="modSp add">
        <pc:chgData name="민경식" userId="902dad1c25574cf5" providerId="LiveId" clId="{A2CCB13E-EF08-4E27-BEF8-F1AF7D059A4A}" dt="2018-03-08T15:03:36.453" v="1254" actId="14100"/>
        <pc:sldMkLst>
          <pc:docMk/>
          <pc:sldMk cId="3937284737" sldId="309"/>
        </pc:sldMkLst>
        <pc:spChg chg="mod">
          <ac:chgData name="민경식" userId="902dad1c25574cf5" providerId="LiveId" clId="{A2CCB13E-EF08-4E27-BEF8-F1AF7D059A4A}" dt="2018-03-08T15:03:36.453" v="1254" actId="14100"/>
          <ac:spMkLst>
            <pc:docMk/>
            <pc:sldMk cId="3937284737" sldId="309"/>
            <ac:spMk id="11" creationId="{32CF865B-EB7F-4E09-918D-61D28B21FB1C}"/>
          </ac:spMkLst>
        </pc:spChg>
        <pc:spChg chg="mod">
          <ac:chgData name="민경식" userId="902dad1c25574cf5" providerId="LiveId" clId="{A2CCB13E-EF08-4E27-BEF8-F1AF7D059A4A}" dt="2018-03-08T15:00:18.068" v="1237" actId="20577"/>
          <ac:spMkLst>
            <pc:docMk/>
            <pc:sldMk cId="3937284737" sldId="309"/>
            <ac:spMk id="20" creationId="{00000000-0000-0000-0000-000000000000}"/>
          </ac:spMkLst>
        </pc:spChg>
      </pc:sldChg>
      <pc:sldChg chg="delSp modSp add del">
        <pc:chgData name="민경식" userId="902dad1c25574cf5" providerId="LiveId" clId="{A2CCB13E-EF08-4E27-BEF8-F1AF7D059A4A}" dt="2018-03-08T15:04:06.116" v="1272" actId="2696"/>
        <pc:sldMkLst>
          <pc:docMk/>
          <pc:sldMk cId="1543174394" sldId="310"/>
        </pc:sldMkLst>
        <pc:spChg chg="del mod">
          <ac:chgData name="민경식" userId="902dad1c25574cf5" providerId="LiveId" clId="{A2CCB13E-EF08-4E27-BEF8-F1AF7D059A4A}" dt="2018-03-08T15:04:04.646" v="1271"/>
          <ac:spMkLst>
            <pc:docMk/>
            <pc:sldMk cId="1543174394" sldId="310"/>
            <ac:spMk id="11" creationId="{32CF865B-EB7F-4E09-918D-61D28B21FB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A7C8E-90B1-3349-A969-7B5D47DECC3A}" type="datetimeFigureOut">
              <a:rPr lang="en-US" smtClean="0"/>
              <a:t>3/9/18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7093B-52D3-4949-AB97-1055C3A3AEE5}" type="slidenum">
              <a:rPr lang="en-US" smtClean="0"/>
              <a:t>‹#›</a:t>
            </a:fld>
            <a:endParaRPr lang="en-US"/>
          </a:p>
        </p:txBody>
      </p:sp>
    </p:spTree>
    <p:extLst>
      <p:ext uri="{BB962C8B-B14F-4D97-AF65-F5344CB8AC3E}">
        <p14:creationId xmlns:p14="http://schemas.microsoft.com/office/powerpoint/2010/main" val="29320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Both statistical and experimental approaches are developed from the viewpoint of developers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7</a:t>
            </a:fld>
            <a:endParaRPr lang="en-US"/>
          </a:p>
        </p:txBody>
      </p:sp>
    </p:spTree>
    <p:extLst>
      <p:ext uri="{BB962C8B-B14F-4D97-AF65-F5344CB8AC3E}">
        <p14:creationId xmlns:p14="http://schemas.microsoft.com/office/powerpoint/2010/main" val="11326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17</a:t>
            </a:fld>
            <a:endParaRPr lang="en-US"/>
          </a:p>
        </p:txBody>
      </p:sp>
    </p:spTree>
    <p:extLst>
      <p:ext uri="{BB962C8B-B14F-4D97-AF65-F5344CB8AC3E}">
        <p14:creationId xmlns:p14="http://schemas.microsoft.com/office/powerpoint/2010/main" val="335567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For instance, the value of </a:t>
            </a:r>
            <a:r>
              <a:rPr lang="en-US" altLang="ko-KR" dirty="0" err="1"/>
              <a:t>sp</a:t>
            </a:r>
            <a:r>
              <a:rPr lang="en-US" altLang="ko-KR" dirty="0"/>
              <a:t> in ranking list produced by Wong3 technique can be negative for some statements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18</a:t>
            </a:fld>
            <a:endParaRPr lang="en-US"/>
          </a:p>
        </p:txBody>
      </p:sp>
    </p:spTree>
    <p:extLst>
      <p:ext uri="{BB962C8B-B14F-4D97-AF65-F5344CB8AC3E}">
        <p14:creationId xmlns:p14="http://schemas.microsoft.com/office/powerpoint/2010/main" val="94516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19</a:t>
            </a:fld>
            <a:endParaRPr lang="en-US"/>
          </a:p>
        </p:txBody>
      </p:sp>
    </p:spTree>
    <p:extLst>
      <p:ext uri="{BB962C8B-B14F-4D97-AF65-F5344CB8AC3E}">
        <p14:creationId xmlns:p14="http://schemas.microsoft.com/office/powerpoint/2010/main" val="117870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20</a:t>
            </a:fld>
            <a:endParaRPr lang="en-US"/>
          </a:p>
        </p:txBody>
      </p:sp>
    </p:spTree>
    <p:extLst>
      <p:ext uri="{BB962C8B-B14F-4D97-AF65-F5344CB8AC3E}">
        <p14:creationId xmlns:p14="http://schemas.microsoft.com/office/powerpoint/2010/main" val="347153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21</a:t>
            </a:fld>
            <a:endParaRPr lang="en-US"/>
          </a:p>
        </p:txBody>
      </p:sp>
    </p:spTree>
    <p:extLst>
      <p:ext uri="{BB962C8B-B14F-4D97-AF65-F5344CB8AC3E}">
        <p14:creationId xmlns:p14="http://schemas.microsoft.com/office/powerpoint/2010/main" val="360891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22</a:t>
            </a:fld>
            <a:endParaRPr lang="en-US"/>
          </a:p>
        </p:txBody>
      </p:sp>
    </p:spTree>
    <p:extLst>
      <p:ext uri="{BB962C8B-B14F-4D97-AF65-F5344CB8AC3E}">
        <p14:creationId xmlns:p14="http://schemas.microsoft.com/office/powerpoint/2010/main" val="59875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23</a:t>
            </a:fld>
            <a:endParaRPr lang="en-US"/>
          </a:p>
        </p:txBody>
      </p:sp>
    </p:spTree>
    <p:extLst>
      <p:ext uri="{BB962C8B-B14F-4D97-AF65-F5344CB8AC3E}">
        <p14:creationId xmlns:p14="http://schemas.microsoft.com/office/powerpoint/2010/main" val="388261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Note that there are a total of 100 repair trials for one AFL technique on each program. Hence, there are n successful trials if the success rate is n%, which is shown in Table 2; the statistics in Figure 1 and Table 2 are computed according to the n successful trials. </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24</a:t>
            </a:fld>
            <a:endParaRPr lang="en-US"/>
          </a:p>
        </p:txBody>
      </p:sp>
    </p:spTree>
    <p:extLst>
      <p:ext uri="{BB962C8B-B14F-4D97-AF65-F5344CB8AC3E}">
        <p14:creationId xmlns:p14="http://schemas.microsoft.com/office/powerpoint/2010/main" val="358095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25</a:t>
            </a:fld>
            <a:endParaRPr lang="en-US"/>
          </a:p>
        </p:txBody>
      </p:sp>
    </p:spTree>
    <p:extLst>
      <p:ext uri="{BB962C8B-B14F-4D97-AF65-F5344CB8AC3E}">
        <p14:creationId xmlns:p14="http://schemas.microsoft.com/office/powerpoint/2010/main" val="269537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26</a:t>
            </a:fld>
            <a:endParaRPr lang="en-US"/>
          </a:p>
        </p:txBody>
      </p:sp>
    </p:spTree>
    <p:extLst>
      <p:ext uri="{BB962C8B-B14F-4D97-AF65-F5344CB8AC3E}">
        <p14:creationId xmlns:p14="http://schemas.microsoft.com/office/powerpoint/2010/main" val="403648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it does not normally hold in practice, because understanding the fault causing a failure typically involves many complex activities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8</a:t>
            </a:fld>
            <a:endParaRPr lang="en-US"/>
          </a:p>
        </p:txBody>
      </p:sp>
    </p:spTree>
    <p:extLst>
      <p:ext uri="{BB962C8B-B14F-4D97-AF65-F5344CB8AC3E}">
        <p14:creationId xmlns:p14="http://schemas.microsoft.com/office/powerpoint/2010/main" val="182478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27</a:t>
            </a:fld>
            <a:endParaRPr lang="en-US"/>
          </a:p>
        </p:txBody>
      </p:sp>
    </p:spTree>
    <p:extLst>
      <p:ext uri="{BB962C8B-B14F-4D97-AF65-F5344CB8AC3E}">
        <p14:creationId xmlns:p14="http://schemas.microsoft.com/office/powerpoint/2010/main" val="315851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28</a:t>
            </a:fld>
            <a:endParaRPr lang="en-US"/>
          </a:p>
        </p:txBody>
      </p:sp>
    </p:spTree>
    <p:extLst>
      <p:ext uri="{BB962C8B-B14F-4D97-AF65-F5344CB8AC3E}">
        <p14:creationId xmlns:p14="http://schemas.microsoft.com/office/powerpoint/2010/main" val="342952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formal specifications are rarely available despite recent advances in specification mining [18]. Thus, test suits are most often used to validate the patch effectiveness</a:t>
            </a:r>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9</a:t>
            </a:fld>
            <a:endParaRPr lang="en-US"/>
          </a:p>
        </p:txBody>
      </p:sp>
    </p:spTree>
    <p:extLst>
      <p:ext uri="{BB962C8B-B14F-4D97-AF65-F5344CB8AC3E}">
        <p14:creationId xmlns:p14="http://schemas.microsoft.com/office/powerpoint/2010/main" val="222155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10</a:t>
            </a:fld>
            <a:endParaRPr lang="en-US"/>
          </a:p>
        </p:txBody>
      </p:sp>
    </p:spTree>
    <p:extLst>
      <p:ext uri="{BB962C8B-B14F-4D97-AF65-F5344CB8AC3E}">
        <p14:creationId xmlns:p14="http://schemas.microsoft.com/office/powerpoint/2010/main" val="327113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12</a:t>
            </a:fld>
            <a:endParaRPr lang="en-US"/>
          </a:p>
        </p:txBody>
      </p:sp>
    </p:spTree>
    <p:extLst>
      <p:ext uri="{BB962C8B-B14F-4D97-AF65-F5344CB8AC3E}">
        <p14:creationId xmlns:p14="http://schemas.microsoft.com/office/powerpoint/2010/main" val="163319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13</a:t>
            </a:fld>
            <a:endParaRPr lang="en-US"/>
          </a:p>
        </p:txBody>
      </p:sp>
    </p:spTree>
    <p:extLst>
      <p:ext uri="{BB962C8B-B14F-4D97-AF65-F5344CB8AC3E}">
        <p14:creationId xmlns:p14="http://schemas.microsoft.com/office/powerpoint/2010/main" val="20298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14</a:t>
            </a:fld>
            <a:endParaRPr lang="en-US"/>
          </a:p>
        </p:txBody>
      </p:sp>
    </p:spTree>
    <p:extLst>
      <p:ext uri="{BB962C8B-B14F-4D97-AF65-F5344CB8AC3E}">
        <p14:creationId xmlns:p14="http://schemas.microsoft.com/office/powerpoint/2010/main" val="166723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15</a:t>
            </a:fld>
            <a:endParaRPr lang="en-US"/>
          </a:p>
        </p:txBody>
      </p:sp>
    </p:spTree>
    <p:extLst>
      <p:ext uri="{BB962C8B-B14F-4D97-AF65-F5344CB8AC3E}">
        <p14:creationId xmlns:p14="http://schemas.microsoft.com/office/powerpoint/2010/main" val="241632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1A7093B-52D3-4949-AB97-1055C3A3AEE5}" type="slidenum">
              <a:rPr lang="en-US" smtClean="0"/>
              <a:t>16</a:t>
            </a:fld>
            <a:endParaRPr lang="en-US"/>
          </a:p>
        </p:txBody>
      </p:sp>
    </p:spTree>
    <p:extLst>
      <p:ext uri="{BB962C8B-B14F-4D97-AF65-F5344CB8AC3E}">
        <p14:creationId xmlns:p14="http://schemas.microsoft.com/office/powerpoint/2010/main" val="146354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01014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43962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232504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3093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12849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16057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246520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77340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18354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10785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DEE64B3-E764-4E62-9BD6-213C6C969816}" type="datetimeFigureOut">
              <a:rPr lang="ko-KR" altLang="en-US" smtClean="0"/>
              <a:pPr/>
              <a:t>2018. 3. 9.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4140366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E64B3-E764-4E62-9BD6-213C6C969816}" type="datetimeFigureOut">
              <a:rPr lang="ko-KR" altLang="en-US" smtClean="0"/>
              <a:pPr/>
              <a:t>2018. 3. 9.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6F610-9953-43F8-B43E-541F62D0AF95}" type="slidenum">
              <a:rPr lang="ko-KR" altLang="en-US" smtClean="0"/>
              <a:pPr/>
              <a:t>‹#›</a:t>
            </a:fld>
            <a:endParaRPr lang="ko-KR" altLang="en-US"/>
          </a:p>
        </p:txBody>
      </p:sp>
    </p:spTree>
    <p:extLst>
      <p:ext uri="{BB962C8B-B14F-4D97-AF65-F5344CB8AC3E}">
        <p14:creationId xmlns:p14="http://schemas.microsoft.com/office/powerpoint/2010/main" val="353413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p:cNvGrpSpPr/>
          <p:nvPr/>
        </p:nvGrpSpPr>
        <p:grpSpPr>
          <a:xfrm>
            <a:off x="2" y="2913564"/>
            <a:ext cx="12191998" cy="1323439"/>
            <a:chOff x="1" y="2913564"/>
            <a:chExt cx="12191998" cy="1323439"/>
          </a:xfrm>
        </p:grpSpPr>
        <p:sp>
          <p:nvSpPr>
            <p:cNvPr id="10" name="직사각형 9"/>
            <p:cNvSpPr/>
            <p:nvPr/>
          </p:nvSpPr>
          <p:spPr>
            <a:xfrm>
              <a:off x="8211670" y="3720353"/>
              <a:ext cx="3980329" cy="116541"/>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KoPub돋움체_Pro Bold" panose="02020603020101020101" pitchFamily="18" charset="-127"/>
                <a:ea typeface="KoPub돋움체_Pro Bold" panose="02020603020101020101" pitchFamily="18" charset="-127"/>
              </a:endParaRPr>
            </a:p>
          </p:txBody>
        </p:sp>
        <p:sp>
          <p:nvSpPr>
            <p:cNvPr id="11" name="직사각형 10"/>
            <p:cNvSpPr/>
            <p:nvPr/>
          </p:nvSpPr>
          <p:spPr>
            <a:xfrm>
              <a:off x="1" y="2999464"/>
              <a:ext cx="4146832" cy="111289"/>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KoPub돋움체_Pro Bold" panose="02020603020101020101" pitchFamily="18" charset="-127"/>
                <a:ea typeface="KoPub돋움체_Pro Bold" panose="02020603020101020101" pitchFamily="18" charset="-127"/>
              </a:endParaRPr>
            </a:p>
          </p:txBody>
        </p:sp>
        <p:sp>
          <p:nvSpPr>
            <p:cNvPr id="12" name="TextBox 11"/>
            <p:cNvSpPr txBox="1"/>
            <p:nvPr/>
          </p:nvSpPr>
          <p:spPr>
            <a:xfrm>
              <a:off x="4064838" y="2913564"/>
              <a:ext cx="4450147" cy="1323439"/>
            </a:xfrm>
            <a:prstGeom prst="rect">
              <a:avLst/>
            </a:prstGeom>
            <a:noFill/>
          </p:spPr>
          <p:txBody>
            <a:bodyPr wrap="square" rtlCol="0">
              <a:spAutoFit/>
            </a:bodyPr>
            <a:lstStyle/>
            <a:p>
              <a:r>
                <a:rPr lang="en-US" altLang="ko-KR" sz="2000" b="1" dirty="0">
                  <a:latin typeface="KoPub돋움체_Pro Bold" panose="02020603020101020101" pitchFamily="18" charset="-127"/>
                  <a:ea typeface="KoPub돋움체_Pro Bold" panose="02020603020101020101" pitchFamily="18" charset="-127"/>
                </a:rPr>
                <a:t>Using Automated Program Repair for Evaluating the Effectiveness of </a:t>
              </a:r>
            </a:p>
            <a:p>
              <a:r>
                <a:rPr lang="en-US" altLang="ko-KR" sz="2000" b="1" dirty="0">
                  <a:latin typeface="KoPub돋움체_Pro Bold" panose="02020603020101020101" pitchFamily="18" charset="-127"/>
                  <a:ea typeface="KoPub돋움체_Pro Bold" panose="02020603020101020101" pitchFamily="18" charset="-127"/>
                </a:rPr>
                <a:t>Fault Localization Techniques</a:t>
              </a:r>
              <a:endParaRPr lang="ko-KR" altLang="en-US" sz="2000" b="1" dirty="0">
                <a:latin typeface="KoPub돋움체_Pro Bold" panose="02020603020101020101" pitchFamily="18" charset="-127"/>
                <a:ea typeface="KoPub돋움체_Pro Bold" panose="02020603020101020101" pitchFamily="18" charset="-127"/>
              </a:endParaRPr>
            </a:p>
          </p:txBody>
        </p:sp>
      </p:grpSp>
      <p:sp>
        <p:nvSpPr>
          <p:cNvPr id="13" name="TextBox 12"/>
          <p:cNvSpPr txBox="1"/>
          <p:nvPr/>
        </p:nvSpPr>
        <p:spPr>
          <a:xfrm>
            <a:off x="8807485" y="3899645"/>
            <a:ext cx="2037737" cy="338554"/>
          </a:xfrm>
          <a:prstGeom prst="rect">
            <a:avLst/>
          </a:prstGeom>
          <a:noFill/>
        </p:spPr>
        <p:txBody>
          <a:bodyPr wrap="none" rtlCol="0">
            <a:spAutoFit/>
          </a:bodyPr>
          <a:lstStyle/>
          <a:p>
            <a:r>
              <a:rPr lang="en-US" altLang="ko-KR" sz="1600" b="1" dirty="0">
                <a:latin typeface="KoPub돋움체_Pro Bold" pitchFamily="18" charset="-127"/>
                <a:ea typeface="KoPub돋움체_Pro Bold" pitchFamily="18" charset="-127"/>
              </a:rPr>
              <a:t>G2018920004 </a:t>
            </a:r>
            <a:r>
              <a:rPr lang="ko-KR" altLang="en-US" sz="1600" b="1" dirty="0">
                <a:latin typeface="KoPub돋움체_Pro Bold" pitchFamily="18" charset="-127"/>
                <a:ea typeface="KoPub돋움체_Pro Bold" pitchFamily="18" charset="-127"/>
              </a:rPr>
              <a:t>민경식</a:t>
            </a:r>
          </a:p>
        </p:txBody>
      </p:sp>
    </p:spTree>
    <p:extLst>
      <p:ext uri="{BB962C8B-B14F-4D97-AF65-F5344CB8AC3E}">
        <p14:creationId xmlns:p14="http://schemas.microsoft.com/office/powerpoint/2010/main" val="116196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685636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Background(Automated Program Repair)</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9" name="Rectangle 8">
            <a:extLst>
              <a:ext uri="{FF2B5EF4-FFF2-40B4-BE49-F238E27FC236}">
                <a16:creationId xmlns:a16="http://schemas.microsoft.com/office/drawing/2014/main" xmlns="" id="{F4F7D782-70AC-4F79-9369-A393FD0CBB6F}"/>
              </a:ext>
            </a:extLst>
          </p:cNvPr>
          <p:cNvSpPr>
            <a:spLocks noChangeArrowheads="1"/>
          </p:cNvSpPr>
          <p:nvPr/>
        </p:nvSpPr>
        <p:spPr bwMode="auto">
          <a:xfrm>
            <a:off x="473123" y="1271565"/>
            <a:ext cx="9059837" cy="193899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For automated program repair, the activity of AFL, identifying the program statement(s) responsible for the corresponding fault, is necessary to constrain the fixing operations to operate only on the region of the program that is relevant to the fault</a:t>
            </a:r>
          </a:p>
        </p:txBody>
      </p:sp>
    </p:spTree>
    <p:extLst>
      <p:ext uri="{BB962C8B-B14F-4D97-AF65-F5344CB8AC3E}">
        <p14:creationId xmlns:p14="http://schemas.microsoft.com/office/powerpoint/2010/main" val="83660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839513"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Approach(Overview)</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059837" cy="3200876"/>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The better effectiveness can be referred to as that the fewer invalid patches are produced before a valid patch is found</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Since AFL with better effectiveness should have the ability to enhance the repair effectiveness by providing more useful localization information, we can also evaluate the effectiveness of AFL by measuring the corresponding repair effectiveness</a:t>
            </a:r>
          </a:p>
        </p:txBody>
      </p:sp>
    </p:spTree>
    <p:extLst>
      <p:ext uri="{BB962C8B-B14F-4D97-AF65-F5344CB8AC3E}">
        <p14:creationId xmlns:p14="http://schemas.microsoft.com/office/powerpoint/2010/main" val="108246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5722592"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Approach(Evaluation Framework)</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059837" cy="2908489"/>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For developers, they center on only the ranking of faulty statements rather than the absolute suspiciousness values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Most existing techniques on automated program repair use randomized algorithms, such as evolutionary computation, to select some statements as the target for modification</a:t>
            </a:r>
          </a:p>
          <a:p>
            <a:pPr>
              <a:spcBef>
                <a:spcPts val="600"/>
              </a:spcBef>
              <a:defRPr/>
            </a:pPr>
            <a:r>
              <a:rPr lang="en-US" altLang="ko-KR" sz="2400" dirty="0"/>
              <a:t>	List = {(s1, sp1),(s2, sp2), · · · ,(</a:t>
            </a:r>
            <a:r>
              <a:rPr lang="en-US" altLang="ko-KR" sz="2400" dirty="0" err="1"/>
              <a:t>sn</a:t>
            </a:r>
            <a:r>
              <a:rPr lang="en-US" altLang="ko-KR" sz="2400" dirty="0"/>
              <a:t>, </a:t>
            </a:r>
            <a:r>
              <a:rPr lang="en-US" altLang="ko-KR" sz="2400" dirty="0" err="1"/>
              <a:t>spn</a:t>
            </a:r>
            <a:r>
              <a:rPr lang="en-US" altLang="ko-KR" sz="2400" dirty="0"/>
              <a:t>)}, 0 ≤ </a:t>
            </a:r>
            <a:r>
              <a:rPr lang="en-US" altLang="ko-KR" sz="2400" dirty="0" err="1"/>
              <a:t>sp</a:t>
            </a:r>
            <a:r>
              <a:rPr lang="en-US" altLang="ko-KR" sz="2400" dirty="0"/>
              <a:t> ≤ 1</a:t>
            </a:r>
          </a:p>
        </p:txBody>
      </p:sp>
    </p:spTree>
    <p:extLst>
      <p:ext uri="{BB962C8B-B14F-4D97-AF65-F5344CB8AC3E}">
        <p14:creationId xmlns:p14="http://schemas.microsoft.com/office/powerpoint/2010/main" val="292580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8380820"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Approach(Framework Implementation: </a:t>
            </a:r>
            <a:r>
              <a:rPr lang="en-US" altLang="ko-KR" sz="2400" b="1" dirty="0" err="1">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GenProg</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-FL)</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059837" cy="409342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err="1"/>
              <a:t>GenProgFL</a:t>
            </a:r>
            <a:r>
              <a:rPr lang="en-US" altLang="ko-KR" sz="2400" dirty="0"/>
              <a:t> has the ability of repairing automatically C programs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err="1"/>
              <a:t>GenProg</a:t>
            </a:r>
            <a:r>
              <a:rPr lang="en-US" altLang="ko-KR" sz="2400" dirty="0"/>
              <a:t>-FL is the modification version of </a:t>
            </a:r>
            <a:r>
              <a:rPr lang="en-US" altLang="ko-KR" sz="2400" dirty="0" err="1"/>
              <a:t>GenProg</a:t>
            </a:r>
            <a:r>
              <a:rPr lang="en-US" altLang="ko-KR" sz="2400" dirty="0"/>
              <a:t> by adding the interface for accepting the localization information on the fault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It is almost the only state-of-the-art automated repair tool having the ability of fixing real-world, large-scale C faulty programs</a:t>
            </a:r>
          </a:p>
        </p:txBody>
      </p:sp>
    </p:spTree>
    <p:extLst>
      <p:ext uri="{BB962C8B-B14F-4D97-AF65-F5344CB8AC3E}">
        <p14:creationId xmlns:p14="http://schemas.microsoft.com/office/powerpoint/2010/main" val="272081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610410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Approach(Evaluation Measurement)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059837" cy="4247317"/>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EXAM evaluates the effectiveness by observing the rank of faulty statements in ranking list produced by AFL</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Unfortunately, this evaluation measurement suffers from two problems. </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First, finding precisely the faulty statements is often time-consuming or impossible for real-life, complex faults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386754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610410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Approach(Evaluation Measurement)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059837" cy="580158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The results of two techniques are equivalent according to the EXAM measurement</a:t>
            </a:r>
          </a:p>
          <a:p>
            <a:pPr>
              <a:spcBef>
                <a:spcPts val="600"/>
              </a:spcBef>
              <a:defRPr/>
            </a:pPr>
            <a:r>
              <a:rPr lang="en-US" altLang="ko-KR" sz="2400" dirty="0"/>
              <a:t>	</a:t>
            </a:r>
            <a:r>
              <a:rPr lang="pl-PL" altLang="ko-KR" sz="2400" dirty="0"/>
              <a:t>Rank1 = {(sj , 1),(sp, 0.9),(s3, 0.8), · · · },</a:t>
            </a:r>
            <a:endParaRPr lang="en-US" altLang="ko-KR" sz="2400" dirty="0"/>
          </a:p>
          <a:p>
            <a:pPr>
              <a:spcBef>
                <a:spcPts val="600"/>
              </a:spcBef>
              <a:defRPr/>
            </a:pPr>
            <a:r>
              <a:rPr lang="en-US" altLang="ko-KR" sz="2400" dirty="0"/>
              <a:t>	</a:t>
            </a:r>
            <a:r>
              <a:rPr lang="pl-PL" altLang="ko-KR" sz="2400" dirty="0"/>
              <a:t>Rank2 = {(sj , 1),(sp, 0.8),(s3, 0.7), · · · }</a:t>
            </a:r>
            <a:endParaRPr lang="en-US" altLang="ko-KR" sz="2400" dirty="0"/>
          </a:p>
          <a:p>
            <a:pPr>
              <a:spcBef>
                <a:spcPts val="600"/>
              </a:spcBef>
              <a:defRPr/>
            </a:pPr>
            <a:endParaRPr lang="en-US" altLang="ko-KR" sz="2400" dirty="0"/>
          </a:p>
          <a:p>
            <a:pPr marL="342900" indent="-342900">
              <a:spcBef>
                <a:spcPts val="600"/>
              </a:spcBef>
              <a:buFont typeface="Arial" panose="020B0604020202020204" pitchFamily="34" charset="0"/>
              <a:buChar char="•"/>
              <a:defRPr/>
            </a:pPr>
            <a:r>
              <a:rPr lang="en-US" altLang="ko-KR" sz="2400" dirty="0"/>
              <a:t>For instance, suppose that for the same faulty program P with the actually faulty statement of s3,</a:t>
            </a:r>
          </a:p>
          <a:p>
            <a:pPr marL="342900" indent="-342900">
              <a:spcBef>
                <a:spcPts val="600"/>
              </a:spcBef>
              <a:buFont typeface="Arial" panose="020B0604020202020204" pitchFamily="34" charset="0"/>
              <a:buChar char="•"/>
              <a:defRPr/>
            </a:pPr>
            <a:endParaRPr lang="en-US" altLang="ko-KR" sz="2400" dirty="0"/>
          </a:p>
          <a:p>
            <a:pPr marL="342900" indent="-342900">
              <a:spcBef>
                <a:spcPts val="600"/>
              </a:spcBef>
              <a:buFont typeface="Arial" panose="020B0604020202020204" pitchFamily="34" charset="0"/>
              <a:buChar char="•"/>
              <a:defRPr/>
            </a:pPr>
            <a:r>
              <a:rPr lang="en-US" altLang="ko-KR" sz="2400" dirty="0"/>
              <a:t>Although AFL1 produces bigger suspiciousness value of s3, which improves the probability of s3 being selected for modification, the bigger value of </a:t>
            </a:r>
            <a:r>
              <a:rPr lang="en-US" altLang="ko-KR" sz="2400" dirty="0" err="1"/>
              <a:t>sp</a:t>
            </a:r>
            <a:r>
              <a:rPr lang="en-US" altLang="ko-KR" sz="2400" dirty="0"/>
              <a:t> will also improves the probability of </a:t>
            </a:r>
            <a:r>
              <a:rPr lang="en-US" altLang="ko-KR" sz="2400" dirty="0" err="1"/>
              <a:t>sp</a:t>
            </a:r>
            <a:r>
              <a:rPr lang="en-US" altLang="ko-KR" sz="2400" dirty="0"/>
              <a:t> being wrongly selected for modification, increasing the risk of introducing unexpected side effect</a:t>
            </a:r>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148454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610410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3</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Approach(Evaluation Measurement)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926471" cy="535531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This paper measures the repair effectiveness of </a:t>
            </a:r>
            <a:r>
              <a:rPr lang="en-US" altLang="ko-KR" sz="2400" dirty="0" err="1"/>
              <a:t>GenProg</a:t>
            </a:r>
            <a:r>
              <a:rPr lang="en-US" altLang="ko-KR" sz="2400" dirty="0"/>
              <a:t>-FL according to the Number of Candidate Patches (NCP) generated before a valid patch is found in the repair process.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The lower NCP score can be observed in the repair process, the better repair effectiveness can be performed by </a:t>
            </a:r>
            <a:r>
              <a:rPr lang="en-US" altLang="ko-KR" sz="2400" dirty="0" err="1"/>
              <a:t>GenProg</a:t>
            </a:r>
            <a:r>
              <a:rPr lang="en-US" altLang="ko-KR" sz="2400" dirty="0"/>
              <a:t>-FL</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the NCP is most probably different for each run of </a:t>
            </a:r>
            <a:r>
              <a:rPr lang="en-US" altLang="ko-KR" sz="2400" dirty="0" err="1"/>
              <a:t>GenProg</a:t>
            </a:r>
            <a:r>
              <a:rPr lang="en-US" altLang="ko-KR" sz="2400" dirty="0"/>
              <a:t>-FL due to the use of randomized algorithm (i.e., genetic programming)</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It uses statistical analysis, including nonparametric Mann-Whitney-Wilcoxon test and A-test, to evaluate and compare various AFL techniques</a:t>
            </a:r>
          </a:p>
        </p:txBody>
      </p:sp>
    </p:spTree>
    <p:extLst>
      <p:ext uri="{BB962C8B-B14F-4D97-AF65-F5344CB8AC3E}">
        <p14:creationId xmlns:p14="http://schemas.microsoft.com/office/powerpoint/2010/main" val="295903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558915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Experiment(Research Questions)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417037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Do the AFL techniques performing well under the evaluation measurement of EXAM still have good performance according to NCP measurement?</a:t>
            </a:r>
          </a:p>
          <a:p>
            <a:pPr marL="742950" lvl="1"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Does there exist some AFL technique(s) performing better over other techniques, according to NCP score?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If so, to what extent can the AFL technique(s) perform better on the improvement than other techniques?</a:t>
            </a:r>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331333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6891310"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Experiment(Investigated AFL</a:t>
            </a:r>
            <a:r>
              <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Techniques)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3277820"/>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err="1"/>
              <a:t>GenProg</a:t>
            </a:r>
            <a:r>
              <a:rPr lang="en-US" altLang="ko-KR" sz="2400" dirty="0"/>
              <a:t>-FL requires suspiciousness value </a:t>
            </a:r>
            <a:r>
              <a:rPr lang="en-US" altLang="ko-KR" sz="2400" dirty="0" err="1"/>
              <a:t>sp</a:t>
            </a:r>
            <a:r>
              <a:rPr lang="en-US" altLang="ko-KR" sz="2400" dirty="0"/>
              <a:t> of each statement must meet the constraint of 0 ≤ </a:t>
            </a:r>
            <a:r>
              <a:rPr lang="en-US" altLang="ko-KR" sz="2400" dirty="0" err="1"/>
              <a:t>sp</a:t>
            </a:r>
            <a:r>
              <a:rPr lang="en-US" altLang="ko-KR" sz="2400" dirty="0"/>
              <a:t> ≤ 1. Some AFL techniques, however, do not meet the constraint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To ensure that investigated AFL techniques work well with </a:t>
            </a:r>
            <a:r>
              <a:rPr lang="en-US" altLang="ko-KR" sz="2400" dirty="0" err="1"/>
              <a:t>GenProg</a:t>
            </a:r>
            <a:r>
              <a:rPr lang="en-US" altLang="ko-KR" sz="2400" dirty="0"/>
              <a:t>-FL, we preprocess the output of each AFL technique in a way of normalizing these suspiciousness values</a:t>
            </a:r>
          </a:p>
          <a:p>
            <a:pPr marL="742950" lvl="1" indent="-285750">
              <a:spcBef>
                <a:spcPts val="600"/>
              </a:spcBef>
              <a:buFont typeface="Arial" panose="020B0604020202020204" pitchFamily="34" charset="0"/>
              <a:buChar char="•"/>
              <a:defRPr/>
            </a:pPr>
            <a:endParaRPr lang="en-US" altLang="ko-KR" sz="2400" dirty="0"/>
          </a:p>
        </p:txBody>
      </p:sp>
      <p:pic>
        <p:nvPicPr>
          <p:cNvPr id="2" name="그림 1">
            <a:extLst>
              <a:ext uri="{FF2B5EF4-FFF2-40B4-BE49-F238E27FC236}">
                <a16:creationId xmlns:a16="http://schemas.microsoft.com/office/drawing/2014/main" xmlns="" id="{ABCBF10E-0BFE-4CA5-A591-0C8CE3519991}"/>
              </a:ext>
            </a:extLst>
          </p:cNvPr>
          <p:cNvPicPr>
            <a:picLocks noChangeAspect="1"/>
          </p:cNvPicPr>
          <p:nvPr/>
        </p:nvPicPr>
        <p:blipFill>
          <a:blip r:embed="rId3"/>
          <a:stretch>
            <a:fillRect/>
          </a:stretch>
        </p:blipFill>
        <p:spPr>
          <a:xfrm>
            <a:off x="1921704" y="4182090"/>
            <a:ext cx="5400675" cy="1162050"/>
          </a:xfrm>
          <a:prstGeom prst="rect">
            <a:avLst/>
          </a:prstGeom>
        </p:spPr>
      </p:pic>
    </p:spTree>
    <p:extLst>
      <p:ext uri="{BB962C8B-B14F-4D97-AF65-F5344CB8AC3E}">
        <p14:creationId xmlns:p14="http://schemas.microsoft.com/office/powerpoint/2010/main" val="320498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541891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Experiment(Statistical Analysis)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483209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the nonparametric Mann-Whitney-Wilcoxon test and A-test are separately used to qualitatively and quantitatively analyze the improvement of AFL1 over AFL2</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For nonparametric Mann-Whitney-Wilcoxon test, the null hypothesis is that result data from AFL1 and AFL2 share the same distribution; the alternate hypothesis is that the two group data have different distributions.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we say the improvement of AFL1 over AFL2 is statistical significance when we reject the null hypothesis at a 5 percent significance level.</a:t>
            </a:r>
          </a:p>
        </p:txBody>
      </p:sp>
    </p:spTree>
    <p:extLst>
      <p:ext uri="{BB962C8B-B14F-4D97-AF65-F5344CB8AC3E}">
        <p14:creationId xmlns:p14="http://schemas.microsoft.com/office/powerpoint/2010/main" val="138026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0" y="0"/>
            <a:ext cx="12192000" cy="227703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4580964"/>
            <a:ext cx="12192000" cy="227703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150643" y="1669994"/>
            <a:ext cx="1237839" cy="523220"/>
          </a:xfrm>
          <a:prstGeom prst="rect">
            <a:avLst/>
          </a:prstGeom>
          <a:noFill/>
        </p:spPr>
        <p:txBody>
          <a:bodyPr wrap="none" rtlCol="0">
            <a:spAutoFit/>
          </a:bodyPr>
          <a:lstStyle/>
          <a:p>
            <a:r>
              <a:rPr lang="ko-KR" altLang="en-US" sz="2800" b="1" dirty="0">
                <a:latin typeface="KoPub돋움체_Pro Bold" pitchFamily="18" charset="-127"/>
                <a:ea typeface="KoPub돋움체_Pro Bold" pitchFamily="18" charset="-127"/>
              </a:rPr>
              <a:t>▶ 목차</a:t>
            </a:r>
          </a:p>
        </p:txBody>
      </p:sp>
      <p:sp>
        <p:nvSpPr>
          <p:cNvPr id="5" name="오각형 4"/>
          <p:cNvSpPr/>
          <p:nvPr/>
        </p:nvSpPr>
        <p:spPr>
          <a:xfrm>
            <a:off x="2627301" y="2841811"/>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각형 5"/>
          <p:cNvSpPr/>
          <p:nvPr/>
        </p:nvSpPr>
        <p:spPr>
          <a:xfrm>
            <a:off x="4919697" y="2841810"/>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1021644" y="3252436"/>
            <a:ext cx="1470887" cy="369332"/>
          </a:xfrm>
          <a:prstGeom prst="rect">
            <a:avLst/>
          </a:prstGeom>
          <a:noFill/>
        </p:spPr>
        <p:txBody>
          <a:bodyPr wrap="square" rtlCol="0">
            <a:spAutoFit/>
          </a:bodyPr>
          <a:lstStyle/>
          <a:p>
            <a:pPr algn="ctr"/>
            <a:r>
              <a:rPr lang="en-US" altLang="ko-KR" dirty="0"/>
              <a:t>Introduction</a:t>
            </a:r>
            <a:endParaRPr lang="en-US" dirty="0"/>
          </a:p>
        </p:txBody>
      </p:sp>
      <p:sp>
        <p:nvSpPr>
          <p:cNvPr id="11" name="TextBox 10"/>
          <p:cNvSpPr txBox="1"/>
          <p:nvPr/>
        </p:nvSpPr>
        <p:spPr>
          <a:xfrm>
            <a:off x="5610578" y="3246803"/>
            <a:ext cx="1303866" cy="338554"/>
          </a:xfrm>
          <a:prstGeom prst="rect">
            <a:avLst/>
          </a:prstGeom>
          <a:noFill/>
        </p:spPr>
        <p:txBody>
          <a:bodyPr wrap="square" rtlCol="0">
            <a:spAutoFit/>
          </a:bodyPr>
          <a:lstStyle/>
          <a:p>
            <a:pPr algn="ctr"/>
            <a:r>
              <a:rPr lang="en-US" sz="1600" dirty="0"/>
              <a:t>Approach</a:t>
            </a:r>
          </a:p>
        </p:txBody>
      </p:sp>
      <p:sp>
        <p:nvSpPr>
          <p:cNvPr id="12" name="TextBox 11"/>
          <p:cNvSpPr txBox="1"/>
          <p:nvPr/>
        </p:nvSpPr>
        <p:spPr>
          <a:xfrm>
            <a:off x="7740335" y="3248251"/>
            <a:ext cx="1349826" cy="369332"/>
          </a:xfrm>
          <a:prstGeom prst="rect">
            <a:avLst/>
          </a:prstGeom>
          <a:noFill/>
        </p:spPr>
        <p:txBody>
          <a:bodyPr wrap="square" rtlCol="0">
            <a:spAutoFit/>
          </a:bodyPr>
          <a:lstStyle/>
          <a:p>
            <a:pPr algn="ctr"/>
            <a:r>
              <a:rPr lang="en-US" altLang="ko-KR" dirty="0"/>
              <a:t>Experiment</a:t>
            </a:r>
          </a:p>
        </p:txBody>
      </p:sp>
      <p:sp>
        <p:nvSpPr>
          <p:cNvPr id="13" name="TextBox 12"/>
          <p:cNvSpPr txBox="1"/>
          <p:nvPr/>
        </p:nvSpPr>
        <p:spPr>
          <a:xfrm>
            <a:off x="10000780" y="3099191"/>
            <a:ext cx="1588941" cy="646331"/>
          </a:xfrm>
          <a:prstGeom prst="rect">
            <a:avLst/>
          </a:prstGeom>
          <a:noFill/>
        </p:spPr>
        <p:txBody>
          <a:bodyPr wrap="square" rtlCol="0">
            <a:spAutoFit/>
          </a:bodyPr>
          <a:lstStyle/>
          <a:p>
            <a:pPr algn="ctr"/>
            <a:r>
              <a:rPr lang="en-US" altLang="ko-KR" dirty="0"/>
              <a:t>Discussion </a:t>
            </a:r>
            <a:r>
              <a:rPr lang="en-US" altLang="ko-KR"/>
              <a:t>&amp; Conclusion</a:t>
            </a:r>
            <a:endParaRPr lang="en-US" altLang="ko-KR" dirty="0"/>
          </a:p>
        </p:txBody>
      </p:sp>
      <p:sp>
        <p:nvSpPr>
          <p:cNvPr id="14" name="오각형 5"/>
          <p:cNvSpPr/>
          <p:nvPr/>
        </p:nvSpPr>
        <p:spPr>
          <a:xfrm>
            <a:off x="7004929" y="2841668"/>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오각형 5"/>
          <p:cNvSpPr/>
          <p:nvPr/>
        </p:nvSpPr>
        <p:spPr>
          <a:xfrm>
            <a:off x="9297325" y="2841667"/>
            <a:ext cx="600636" cy="1174377"/>
          </a:xfrm>
          <a:prstGeom prst="homePlate">
            <a:avLst>
              <a:gd name="adj" fmla="val 108779"/>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xmlns="" id="{BDA42ECA-EFD3-492F-8876-B57084FB6F9D}"/>
              </a:ext>
            </a:extLst>
          </p:cNvPr>
          <p:cNvSpPr txBox="1"/>
          <p:nvPr/>
        </p:nvSpPr>
        <p:spPr>
          <a:xfrm>
            <a:off x="3320291" y="3237691"/>
            <a:ext cx="1464636" cy="369332"/>
          </a:xfrm>
          <a:prstGeom prst="rect">
            <a:avLst/>
          </a:prstGeom>
          <a:noFill/>
        </p:spPr>
        <p:txBody>
          <a:bodyPr wrap="square" rtlCol="0">
            <a:spAutoFit/>
          </a:bodyPr>
          <a:lstStyle/>
          <a:p>
            <a:pPr algn="ctr"/>
            <a:r>
              <a:rPr lang="en-US" dirty="0"/>
              <a:t>Background</a:t>
            </a:r>
          </a:p>
        </p:txBody>
      </p:sp>
    </p:spTree>
    <p:extLst>
      <p:ext uri="{BB962C8B-B14F-4D97-AF65-F5344CB8AC3E}">
        <p14:creationId xmlns:p14="http://schemas.microsoft.com/office/powerpoint/2010/main" val="25963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541891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Experiment(Statistical Analysis)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3200876"/>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We used the nonparametric </a:t>
            </a:r>
            <a:r>
              <a:rPr lang="en-US" altLang="ko-KR" sz="2400" dirty="0" err="1"/>
              <a:t>Vargha</a:t>
            </a:r>
            <a:r>
              <a:rPr lang="en-US" altLang="ko-KR" sz="2400" dirty="0"/>
              <a:t>-Delaney A-test to evaluate the magnitude of the improvement by measuring effect size(a difference in the localization effectiveness in term of NCP score)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In </a:t>
            </a:r>
            <a:r>
              <a:rPr lang="en-US" altLang="ko-KR" sz="2400" dirty="0" err="1"/>
              <a:t>Vargha</a:t>
            </a:r>
            <a:r>
              <a:rPr lang="en-US" altLang="ko-KR" sz="2400" dirty="0"/>
              <a:t> and Delaney suggest that A-statistic of greater than 0.64 (or less than 0.36) is indicative of “medium” effect size, and of greater than 0.71 (or less than 0.29) can be indicative of a promising “large” effect size. </a:t>
            </a:r>
          </a:p>
        </p:txBody>
      </p:sp>
    </p:spTree>
    <p:extLst>
      <p:ext uri="{BB962C8B-B14F-4D97-AF65-F5344CB8AC3E}">
        <p14:creationId xmlns:p14="http://schemas.microsoft.com/office/powerpoint/2010/main" val="10230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61252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Experiment(Result)</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2" name="그림 1">
            <a:extLst>
              <a:ext uri="{FF2B5EF4-FFF2-40B4-BE49-F238E27FC236}">
                <a16:creationId xmlns:a16="http://schemas.microsoft.com/office/drawing/2014/main" xmlns="" id="{23C851AC-0332-4909-92A8-A7C67875B9BD}"/>
              </a:ext>
            </a:extLst>
          </p:cNvPr>
          <p:cNvPicPr>
            <a:picLocks noChangeAspect="1"/>
          </p:cNvPicPr>
          <p:nvPr/>
        </p:nvPicPr>
        <p:blipFill>
          <a:blip r:embed="rId3"/>
          <a:stretch>
            <a:fillRect/>
          </a:stretch>
        </p:blipFill>
        <p:spPr>
          <a:xfrm>
            <a:off x="1675236" y="1057835"/>
            <a:ext cx="8841528" cy="5693082"/>
          </a:xfrm>
          <a:prstGeom prst="rect">
            <a:avLst/>
          </a:prstGeom>
        </p:spPr>
      </p:pic>
    </p:spTree>
    <p:extLst>
      <p:ext uri="{BB962C8B-B14F-4D97-AF65-F5344CB8AC3E}">
        <p14:creationId xmlns:p14="http://schemas.microsoft.com/office/powerpoint/2010/main" val="221733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33052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Experiment(RQ1)</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483209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err="1"/>
              <a:t>Ochiai</a:t>
            </a:r>
            <a:r>
              <a:rPr lang="en-US" altLang="ko-KR" sz="2400" dirty="0"/>
              <a:t> performs better than the techniques of Jaccard and Tarantula according to the EXAM measurement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As shown in Figure 1, however, </a:t>
            </a:r>
            <a:r>
              <a:rPr lang="en-US" altLang="ko-KR" sz="2400" dirty="0" err="1"/>
              <a:t>Ochiai</a:t>
            </a:r>
            <a:r>
              <a:rPr lang="en-US" altLang="ko-KR" sz="2400" dirty="0"/>
              <a:t> did not always perform better over other techniques according to the mean on NCP score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Overall, although more experiments are needed before strong conclusions can be drawn, Figure 1 shows that these AFL techniques performing well under the evaluation measurement of EXAM do not have good performance according to NCP measurement</a:t>
            </a:r>
          </a:p>
        </p:txBody>
      </p:sp>
    </p:spTree>
    <p:extLst>
      <p:ext uri="{BB962C8B-B14F-4D97-AF65-F5344CB8AC3E}">
        <p14:creationId xmlns:p14="http://schemas.microsoft.com/office/powerpoint/2010/main" val="351256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33052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Experiment(RQ2)</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4093428"/>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Jaccard technique has the better effectiveness over most techniques in term of the smaller mean value.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Table 2 gives the significance information (based on </a:t>
            </a:r>
            <a:r>
              <a:rPr lang="en-US" altLang="ko-KR" sz="2400" dirty="0" err="1"/>
              <a:t>MannWhitney</a:t>
            </a:r>
            <a:r>
              <a:rPr lang="en-US" altLang="ko-KR" sz="2400" dirty="0"/>
              <a:t>-Wilcoxon test) on the comparisons of Jaccard and the other techniques for each subject programs.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We can observe that for the first 10 subject programs Jaccard significantly has the smaller NCP score than most studied techniques</a:t>
            </a:r>
          </a:p>
        </p:txBody>
      </p:sp>
    </p:spTree>
    <p:extLst>
      <p:ext uri="{BB962C8B-B14F-4D97-AF65-F5344CB8AC3E}">
        <p14:creationId xmlns:p14="http://schemas.microsoft.com/office/powerpoint/2010/main" val="300018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33052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Experiment(RQ2)</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pic>
        <p:nvPicPr>
          <p:cNvPr id="2" name="그림 1">
            <a:extLst>
              <a:ext uri="{FF2B5EF4-FFF2-40B4-BE49-F238E27FC236}">
                <a16:creationId xmlns:a16="http://schemas.microsoft.com/office/drawing/2014/main" xmlns="" id="{FF26F2CF-AAA5-47F3-84F7-25A042212FA8}"/>
              </a:ext>
            </a:extLst>
          </p:cNvPr>
          <p:cNvPicPr>
            <a:picLocks noChangeAspect="1"/>
          </p:cNvPicPr>
          <p:nvPr/>
        </p:nvPicPr>
        <p:blipFill>
          <a:blip r:embed="rId3"/>
          <a:stretch>
            <a:fillRect/>
          </a:stretch>
        </p:blipFill>
        <p:spPr>
          <a:xfrm>
            <a:off x="2724420" y="1057835"/>
            <a:ext cx="6743160" cy="5800165"/>
          </a:xfrm>
          <a:prstGeom prst="rect">
            <a:avLst/>
          </a:prstGeom>
        </p:spPr>
      </p:pic>
    </p:spTree>
    <p:extLst>
      <p:ext uri="{BB962C8B-B14F-4D97-AF65-F5344CB8AC3E}">
        <p14:creationId xmlns:p14="http://schemas.microsoft.com/office/powerpoint/2010/main" val="72275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3330527"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4</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Experiment(RQ3)</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2831544"/>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Table 2 quantitatively shows the improvement in term of A-test representing the effect size, if the improvement is statistical significance using Mann-Whitney-Wilcoxon test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For most programs except </a:t>
            </a:r>
            <a:r>
              <a:rPr lang="en-US" altLang="ko-KR" sz="2400" dirty="0" err="1"/>
              <a:t>wireshark</a:t>
            </a:r>
            <a:r>
              <a:rPr lang="en-US" altLang="ko-KR" sz="2400" dirty="0"/>
              <a:t>, Jaccard most often has the “medium” effect size over other techniques. The effect size can be promising “large” in some cases.</a:t>
            </a:r>
          </a:p>
        </p:txBody>
      </p:sp>
    </p:spTree>
    <p:extLst>
      <p:ext uri="{BB962C8B-B14F-4D97-AF65-F5344CB8AC3E}">
        <p14:creationId xmlns:p14="http://schemas.microsoft.com/office/powerpoint/2010/main" val="291506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237757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Discussion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1200329"/>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Jaccard has more sharp score than other techniques which are considered to have the ability of ranking faulty statements higher in prior studies</a:t>
            </a:r>
          </a:p>
        </p:txBody>
      </p:sp>
      <p:pic>
        <p:nvPicPr>
          <p:cNvPr id="2" name="그림 1">
            <a:extLst>
              <a:ext uri="{FF2B5EF4-FFF2-40B4-BE49-F238E27FC236}">
                <a16:creationId xmlns:a16="http://schemas.microsoft.com/office/drawing/2014/main" xmlns="" id="{DE4A7AA8-9E93-4CF0-94C3-5AD2C40102FB}"/>
              </a:ext>
            </a:extLst>
          </p:cNvPr>
          <p:cNvPicPr>
            <a:picLocks noChangeAspect="1"/>
          </p:cNvPicPr>
          <p:nvPr/>
        </p:nvPicPr>
        <p:blipFill>
          <a:blip r:embed="rId3"/>
          <a:stretch>
            <a:fillRect/>
          </a:stretch>
        </p:blipFill>
        <p:spPr>
          <a:xfrm>
            <a:off x="3266933" y="2685624"/>
            <a:ext cx="4648200" cy="3781425"/>
          </a:xfrm>
          <a:prstGeom prst="rect">
            <a:avLst/>
          </a:prstGeom>
        </p:spPr>
      </p:pic>
    </p:spTree>
    <p:extLst>
      <p:ext uri="{BB962C8B-B14F-4D97-AF65-F5344CB8AC3E}">
        <p14:creationId xmlns:p14="http://schemas.microsoft.com/office/powerpoint/2010/main" val="661316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237757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Discussion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3" y="1271565"/>
            <a:ext cx="9353265" cy="2908489"/>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Although some techniques may rank faulty statements higher, they also produce not too low suspiciousness of many normal statements</a:t>
            </a:r>
          </a:p>
          <a:p>
            <a:pPr marL="285750" indent="-285750">
              <a:spcBef>
                <a:spcPts val="600"/>
              </a:spcBef>
              <a:buFont typeface="Arial" panose="020B0604020202020204" pitchFamily="34" charset="0"/>
              <a:buChar char="•"/>
              <a:defRPr/>
            </a:pPr>
            <a:r>
              <a:rPr lang="en-US" altLang="ko-KR" sz="2400" dirty="0"/>
              <a:t>It drastically increases the risk of modifying normal statements in B, resulting in new faults introduced.</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169307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7159" y="71752"/>
            <a:ext cx="2581156"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5</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Conclusions</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11" name="Rectangle 8">
            <a:extLst>
              <a:ext uri="{FF2B5EF4-FFF2-40B4-BE49-F238E27FC236}">
                <a16:creationId xmlns:a16="http://schemas.microsoft.com/office/drawing/2014/main" xmlns="" id="{32CF865B-EB7F-4E09-918D-61D28B21FB1C}"/>
              </a:ext>
            </a:extLst>
          </p:cNvPr>
          <p:cNvSpPr>
            <a:spLocks noChangeArrowheads="1"/>
          </p:cNvSpPr>
          <p:nvPr/>
        </p:nvSpPr>
        <p:spPr bwMode="auto">
          <a:xfrm>
            <a:off x="473122" y="1271565"/>
            <a:ext cx="9933295" cy="5155257"/>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300" dirty="0"/>
              <a:t>Existing AFL techniques have been developed with the goal of helping developers fix bugs in code</a:t>
            </a:r>
          </a:p>
          <a:p>
            <a:pPr marL="285750" indent="-285750">
              <a:spcBef>
                <a:spcPts val="600"/>
              </a:spcBef>
              <a:buFont typeface="Arial" panose="020B0604020202020204" pitchFamily="34" charset="0"/>
              <a:buChar char="•"/>
              <a:defRPr/>
            </a:pPr>
            <a:endParaRPr lang="en-US" altLang="ko-KR" sz="2300" dirty="0"/>
          </a:p>
          <a:p>
            <a:pPr marL="285750" indent="-285750">
              <a:spcBef>
                <a:spcPts val="600"/>
              </a:spcBef>
              <a:buFont typeface="Arial" panose="020B0604020202020204" pitchFamily="34" charset="0"/>
              <a:buChar char="•"/>
              <a:defRPr/>
            </a:pPr>
            <a:r>
              <a:rPr lang="en-US" altLang="ko-KR" sz="2300" dirty="0"/>
              <a:t>In contrast, the activity of AFL is most often necessary for the techniques on automated program repair, an indispensable part for the implementation of fully automated debugging</a:t>
            </a:r>
          </a:p>
          <a:p>
            <a:pPr marL="285750" indent="-285750">
              <a:spcBef>
                <a:spcPts val="600"/>
              </a:spcBef>
              <a:buFont typeface="Arial" panose="020B0604020202020204" pitchFamily="34" charset="0"/>
              <a:buChar char="•"/>
              <a:defRPr/>
            </a:pPr>
            <a:endParaRPr lang="en-US" altLang="ko-KR" sz="2300" dirty="0"/>
          </a:p>
          <a:p>
            <a:pPr marL="285750" indent="-285750">
              <a:spcBef>
                <a:spcPts val="600"/>
              </a:spcBef>
              <a:buFont typeface="Arial" panose="020B0604020202020204" pitchFamily="34" charset="0"/>
              <a:buChar char="•"/>
              <a:defRPr/>
            </a:pPr>
            <a:r>
              <a:rPr lang="en-US" altLang="ko-KR" sz="2300" dirty="0"/>
              <a:t>The AFL techniques performing well in prior studies do not have good performance from the viewpoint of fully automated program repair</a:t>
            </a:r>
          </a:p>
          <a:p>
            <a:pPr marL="285750" indent="-285750">
              <a:spcBef>
                <a:spcPts val="600"/>
              </a:spcBef>
              <a:buFont typeface="Arial" panose="020B0604020202020204" pitchFamily="34" charset="0"/>
              <a:buChar char="•"/>
              <a:defRPr/>
            </a:pPr>
            <a:endParaRPr lang="en-US" altLang="ko-KR" sz="2300" dirty="0"/>
          </a:p>
          <a:p>
            <a:pPr marL="285750" indent="-285750">
              <a:spcBef>
                <a:spcPts val="600"/>
              </a:spcBef>
              <a:buFont typeface="Arial" panose="020B0604020202020204" pitchFamily="34" charset="0"/>
              <a:buChar char="•"/>
              <a:defRPr/>
            </a:pPr>
            <a:r>
              <a:rPr lang="en-US" altLang="ko-KR" sz="2300" dirty="0"/>
              <a:t>Jaccard performs at least as good as the other 13 investigated techniques, with the effectiveness improvement up to “large” effect size</a:t>
            </a:r>
          </a:p>
        </p:txBody>
      </p:sp>
    </p:spTree>
    <p:extLst>
      <p:ext uri="{BB962C8B-B14F-4D97-AF65-F5344CB8AC3E}">
        <p14:creationId xmlns:p14="http://schemas.microsoft.com/office/powerpoint/2010/main" val="393728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0"/>
            <a:ext cx="5084520" cy="6858000"/>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9274627" y="748145"/>
                <a:ext cx="1959429" cy="1287660"/>
              </a:xfrm>
              <a:prstGeom prst="rect">
                <a:avLst/>
              </a:prstGeom>
              <a:noFill/>
            </p:spPr>
            <p:txBody>
              <a:bodyPr wrap="square" rtlCol="0">
                <a:spAutoFit/>
              </a:bodyPr>
              <a:lstStyle/>
              <a:p>
                <a14:m>
                  <m:oMath xmlns:m="http://schemas.openxmlformats.org/officeDocument/2006/math">
                    <m:sSub>
                      <m:sSubPr>
                        <m:ctrlPr>
                          <a:rPr lang="en-US" b="0" i="1" smtClean="0">
                            <a:latin typeface="Cambria Math" charset="0"/>
                          </a:rPr>
                        </m:ctrlPr>
                      </m:sSubPr>
                      <m:e>
                        <m:r>
                          <a:rPr lang="en-US" b="0" i="1" smtClean="0">
                            <a:latin typeface="Cambria Math" charset="0"/>
                          </a:rPr>
                          <m:t>𝑎</m:t>
                        </m:r>
                      </m:e>
                      <m:sub>
                        <m:r>
                          <a:rPr lang="en-US" b="0" i="1" smtClean="0">
                            <a:latin typeface="Cambria Math" charset="0"/>
                          </a:rPr>
                          <m:t>𝑒𝑓</m:t>
                        </m:r>
                      </m:sub>
                    </m:sSub>
                  </m:oMath>
                </a14:m>
                <a:r>
                  <a:rPr lang="en-US" b="0" dirty="0" smtClean="0"/>
                  <a:t>=failed</a:t>
                </a:r>
              </a:p>
              <a:p>
                <a14:m>
                  <m:oMath xmlns:m="http://schemas.openxmlformats.org/officeDocument/2006/math">
                    <m:sSub>
                      <m:sSubPr>
                        <m:ctrlPr>
                          <a:rPr lang="en-US" i="1">
                            <a:latin typeface="Cambria Math" charset="0"/>
                          </a:rPr>
                        </m:ctrlPr>
                      </m:sSubPr>
                      <m:e>
                        <m:r>
                          <a:rPr lang="en-US" i="1">
                            <a:latin typeface="Cambria Math" charset="0"/>
                          </a:rPr>
                          <m:t>𝑎</m:t>
                        </m:r>
                      </m:e>
                      <m:sub>
                        <m:r>
                          <a:rPr lang="en-US" b="0" i="1" smtClean="0">
                            <a:latin typeface="Cambria Math" charset="0"/>
                          </a:rPr>
                          <m:t>𝑛</m:t>
                        </m:r>
                        <m:r>
                          <a:rPr lang="en-US" i="1">
                            <a:latin typeface="Cambria Math" charset="0"/>
                          </a:rPr>
                          <m:t>𝑓</m:t>
                        </m:r>
                      </m:sub>
                    </m:sSub>
                  </m:oMath>
                </a14:m>
                <a:r>
                  <a:rPr lang="en-US" dirty="0" smtClean="0"/>
                  <a:t>=not failed</a:t>
                </a:r>
              </a:p>
              <a:p>
                <a14:m>
                  <m:oMath xmlns:m="http://schemas.openxmlformats.org/officeDocument/2006/math">
                    <m:sSub>
                      <m:sSubPr>
                        <m:ctrlPr>
                          <a:rPr lang="en-US" i="1">
                            <a:latin typeface="Cambria Math" charset="0"/>
                          </a:rPr>
                        </m:ctrlPr>
                      </m:sSubPr>
                      <m:e>
                        <m:r>
                          <a:rPr lang="en-US" i="1">
                            <a:latin typeface="Cambria Math" charset="0"/>
                          </a:rPr>
                          <m:t>𝑎</m:t>
                        </m:r>
                      </m:e>
                      <m:sub>
                        <m:r>
                          <a:rPr lang="en-US" b="0" i="1" smtClean="0">
                            <a:latin typeface="Cambria Math" charset="0"/>
                          </a:rPr>
                          <m:t>𝑒𝑝</m:t>
                        </m:r>
                      </m:sub>
                    </m:sSub>
                  </m:oMath>
                </a14:m>
                <a:r>
                  <a:rPr lang="en-US" dirty="0" smtClean="0"/>
                  <a:t>=passed</a:t>
                </a:r>
              </a:p>
              <a:p>
                <a14:m>
                  <m:oMath xmlns:m="http://schemas.openxmlformats.org/officeDocument/2006/math">
                    <m:sSub>
                      <m:sSubPr>
                        <m:ctrlPr>
                          <a:rPr lang="en-US" i="1" smtClean="0">
                            <a:latin typeface="Cambria Math" charset="0"/>
                          </a:rPr>
                        </m:ctrlPr>
                      </m:sSubPr>
                      <m:e>
                        <m:r>
                          <a:rPr lang="en-US" i="1">
                            <a:latin typeface="Cambria Math" charset="0"/>
                          </a:rPr>
                          <m:t>𝑎</m:t>
                        </m:r>
                      </m:e>
                      <m:sub>
                        <m:r>
                          <a:rPr lang="en-US" b="0" i="1" smtClean="0">
                            <a:latin typeface="Cambria Math" charset="0"/>
                          </a:rPr>
                          <m:t>𝑛𝑝</m:t>
                        </m:r>
                      </m:sub>
                    </m:sSub>
                  </m:oMath>
                </a14:m>
                <a:r>
                  <a:rPr lang="en-US" dirty="0" smtClean="0"/>
                  <a:t>=not passed</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9274627" y="748145"/>
                <a:ext cx="1959429" cy="1287660"/>
              </a:xfrm>
              <a:prstGeom prst="rect">
                <a:avLst/>
              </a:prstGeom>
              <a:blipFill rotWithShape="0">
                <a:blip r:embed="rId3"/>
                <a:stretch>
                  <a:fillRect t="-3318" b="-4739"/>
                </a:stretch>
              </a:blipFill>
            </p:spPr>
            <p:txBody>
              <a:bodyPr/>
              <a:lstStyle/>
              <a:p>
                <a:r>
                  <a:rPr lang="en-US">
                    <a:noFill/>
                  </a:rPr>
                  <a:t> </a:t>
                </a:r>
              </a:p>
            </p:txBody>
          </p:sp>
        </mc:Fallback>
      </mc:AlternateContent>
    </p:spTree>
    <p:extLst>
      <p:ext uri="{BB962C8B-B14F-4D97-AF65-F5344CB8AC3E}">
        <p14:creationId xmlns:p14="http://schemas.microsoft.com/office/powerpoint/2010/main" val="98390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2378472"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a16="http://schemas.microsoft.com/office/drawing/2014/main" xmlns="" id="{AA0C94F6-426E-4ACA-B9D7-5AC327077601}"/>
              </a:ext>
            </a:extLst>
          </p:cNvPr>
          <p:cNvSpPr>
            <a:spLocks noChangeArrowheads="1"/>
          </p:cNvSpPr>
          <p:nvPr/>
        </p:nvSpPr>
        <p:spPr bwMode="auto">
          <a:xfrm>
            <a:off x="473123" y="1271565"/>
            <a:ext cx="9059837" cy="535531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Automated fault localization (AFL) techniques are developed to reduce the effort of software debugging</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AFL give the programmer suggestions about likely fault locations, such as a suspect list or a small fraction of code</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Much existing literature evaluates the effectiveness of AFL from the viewpoint of developers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To quantify the benefits, much existing work evaluates the effectiveness according to the percentage of the program code that needs to be examined before the faults are identified, which is referred to as the EXAM score</a:t>
            </a:r>
            <a:endParaRPr lang="en-US" altLang="ko-KR" sz="2400" b="1" dirty="0">
              <a:latin typeface="맑은 고딕" pitchFamily="50" charset="-127"/>
            </a:endParaRPr>
          </a:p>
        </p:txBody>
      </p:sp>
    </p:spTree>
    <p:extLst>
      <p:ext uri="{BB962C8B-B14F-4D97-AF65-F5344CB8AC3E}">
        <p14:creationId xmlns:p14="http://schemas.microsoft.com/office/powerpoint/2010/main" val="288465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305897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Introduction(2)</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a16="http://schemas.microsoft.com/office/drawing/2014/main" xmlns="" id="{AA0C94F6-426E-4ACA-B9D7-5AC327077601}"/>
              </a:ext>
            </a:extLst>
          </p:cNvPr>
          <p:cNvSpPr>
            <a:spLocks noChangeArrowheads="1"/>
          </p:cNvSpPr>
          <p:nvPr/>
        </p:nvSpPr>
        <p:spPr bwMode="auto">
          <a:xfrm>
            <a:off x="473123" y="1271565"/>
            <a:ext cx="9059837" cy="535531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Understanding the root cause of a failure for developers typically involves complex activities</a:t>
            </a:r>
          </a:p>
          <a:p>
            <a:pPr marL="285750" indent="-285750">
              <a:spcBef>
                <a:spcPts val="600"/>
              </a:spcBef>
              <a:buFont typeface="Arial" panose="020B0604020202020204" pitchFamily="34" charset="0"/>
              <a:buChar char="•"/>
              <a:defRPr/>
            </a:pPr>
            <a:endParaRPr lang="en-US" altLang="ko-KR" sz="2400" b="1" dirty="0">
              <a:latin typeface="맑은 고딕" pitchFamily="50" charset="-127"/>
            </a:endParaRPr>
          </a:p>
          <a:p>
            <a:pPr marL="285750" indent="-285750">
              <a:spcBef>
                <a:spcPts val="600"/>
              </a:spcBef>
              <a:buFont typeface="Arial" panose="020B0604020202020204" pitchFamily="34" charset="0"/>
              <a:buChar char="•"/>
              <a:defRPr/>
            </a:pPr>
            <a:r>
              <a:rPr lang="en-US" altLang="ko-KR" sz="2400" dirty="0"/>
              <a:t>Hence, existing evaluation approaches are not always suitable in practice due to this strong assumption.</a:t>
            </a:r>
          </a:p>
          <a:p>
            <a:pPr marL="285750" indent="-285750">
              <a:spcBef>
                <a:spcPts val="600"/>
              </a:spcBef>
              <a:buFont typeface="Arial" panose="020B0604020202020204" pitchFamily="34" charset="0"/>
              <a:buChar char="•"/>
              <a:defRPr/>
            </a:pPr>
            <a:endParaRPr lang="en-US" altLang="ko-KR" sz="2400" b="1" dirty="0">
              <a:latin typeface="맑은 고딕" pitchFamily="50" charset="-127"/>
            </a:endParaRPr>
          </a:p>
          <a:p>
            <a:pPr marL="285750" indent="-285750">
              <a:spcBef>
                <a:spcPts val="600"/>
              </a:spcBef>
              <a:buFont typeface="Arial" panose="020B0604020202020204" pitchFamily="34" charset="0"/>
              <a:buChar char="•"/>
              <a:defRPr/>
            </a:pPr>
            <a:r>
              <a:rPr lang="en-US" altLang="ko-KR" sz="2400" dirty="0"/>
              <a:t>In contrast, for fully automated debugging including the program repair of full automation, the activity of AFL is most often necessary</a:t>
            </a:r>
          </a:p>
          <a:p>
            <a:pPr marL="285750" indent="-285750">
              <a:spcBef>
                <a:spcPts val="600"/>
              </a:spcBef>
              <a:buFont typeface="Arial" panose="020B0604020202020204" pitchFamily="34" charset="0"/>
              <a:buChar char="•"/>
              <a:defRPr/>
            </a:pPr>
            <a:endParaRPr lang="en-US" altLang="ko-KR" sz="2400" b="1" dirty="0">
              <a:latin typeface="맑은 고딕" pitchFamily="50" charset="-127"/>
            </a:endParaRPr>
          </a:p>
          <a:p>
            <a:pPr marL="285750" indent="-285750">
              <a:spcBef>
                <a:spcPts val="600"/>
              </a:spcBef>
              <a:buFont typeface="Arial" panose="020B0604020202020204" pitchFamily="34" charset="0"/>
              <a:buChar char="•"/>
              <a:defRPr/>
            </a:pPr>
            <a:r>
              <a:rPr lang="en-US" altLang="ko-KR" sz="2400" dirty="0"/>
              <a:t>the effectiveness of AFL techniques will be the dominant factor affecting the repair effectiveness when the repair rules have been already specified</a:t>
            </a:r>
            <a:endParaRPr lang="en-US" altLang="ko-KR" sz="2400" b="1" dirty="0">
              <a:latin typeface="맑은 고딕" pitchFamily="50" charset="-127"/>
            </a:endParaRPr>
          </a:p>
        </p:txBody>
      </p:sp>
    </p:spTree>
    <p:extLst>
      <p:ext uri="{BB962C8B-B14F-4D97-AF65-F5344CB8AC3E}">
        <p14:creationId xmlns:p14="http://schemas.microsoft.com/office/powerpoint/2010/main" val="315582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305897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Introduction(3)</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a16="http://schemas.microsoft.com/office/drawing/2014/main" xmlns="" id="{AA0C94F6-426E-4ACA-B9D7-5AC327077601}"/>
              </a:ext>
            </a:extLst>
          </p:cNvPr>
          <p:cNvSpPr>
            <a:spLocks noChangeArrowheads="1"/>
          </p:cNvSpPr>
          <p:nvPr/>
        </p:nvSpPr>
        <p:spPr bwMode="auto">
          <a:xfrm>
            <a:off x="473123" y="1271565"/>
            <a:ext cx="9059837" cy="4832092"/>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As the first step, we present an evaluation measurement to evaluate the effectiveness of AFL from the viewpoint of fully automated debugging</a:t>
            </a:r>
          </a:p>
          <a:p>
            <a:pPr marL="285750" indent="-285750">
              <a:spcBef>
                <a:spcPts val="600"/>
              </a:spcBef>
              <a:buFont typeface="Arial" panose="020B0604020202020204" pitchFamily="34" charset="0"/>
              <a:buChar char="•"/>
              <a:defRPr/>
            </a:pPr>
            <a:endParaRPr lang="en-US" altLang="ko-KR" sz="2400" b="1" dirty="0">
              <a:latin typeface="맑은 고딕" pitchFamily="50" charset="-127"/>
            </a:endParaRPr>
          </a:p>
          <a:p>
            <a:pPr marL="285750" indent="-285750">
              <a:spcBef>
                <a:spcPts val="600"/>
              </a:spcBef>
              <a:buFont typeface="Arial" panose="020B0604020202020204" pitchFamily="34" charset="0"/>
              <a:buChar char="•"/>
              <a:defRPr/>
            </a:pPr>
            <a:r>
              <a:rPr lang="en-US" altLang="ko-KR" sz="2400" dirty="0"/>
              <a:t>We refer to the repair effectiveness as the number of candidate patches generated before a valid patch is found in the repair process (NCP score)</a:t>
            </a:r>
          </a:p>
          <a:p>
            <a:pPr marL="285750" indent="-285750">
              <a:spcBef>
                <a:spcPts val="600"/>
              </a:spcBef>
              <a:buFont typeface="Arial" panose="020B0604020202020204" pitchFamily="34" charset="0"/>
              <a:buChar char="•"/>
              <a:defRPr/>
            </a:pPr>
            <a:endParaRPr lang="en-US" altLang="ko-KR" sz="2400" b="1" dirty="0">
              <a:latin typeface="맑은 고딕" pitchFamily="50" charset="-127"/>
            </a:endParaRPr>
          </a:p>
          <a:p>
            <a:pPr marL="285750" indent="-285750">
              <a:spcBef>
                <a:spcPts val="600"/>
              </a:spcBef>
              <a:buFont typeface="Arial" panose="020B0604020202020204" pitchFamily="34" charset="0"/>
              <a:buChar char="•"/>
              <a:defRPr/>
            </a:pPr>
            <a:r>
              <a:rPr lang="en-US" altLang="ko-KR" sz="2400" dirty="0"/>
              <a:t>Based on NCP, we can justify the advantage of one specified AFL technique by presenting the improved effect size over other techniques through rigorous statistic approach such as A-test</a:t>
            </a:r>
            <a:endParaRPr lang="en-US" altLang="ko-KR" sz="2400" b="1" dirty="0">
              <a:latin typeface="맑은 고딕" pitchFamily="50" charset="-127"/>
            </a:endParaRPr>
          </a:p>
        </p:txBody>
      </p:sp>
    </p:spTree>
    <p:extLst>
      <p:ext uri="{BB962C8B-B14F-4D97-AF65-F5344CB8AC3E}">
        <p14:creationId xmlns:p14="http://schemas.microsoft.com/office/powerpoint/2010/main" val="150827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305897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1</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Introduction(4)</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4" name="Rectangle 8">
            <a:extLst>
              <a:ext uri="{FF2B5EF4-FFF2-40B4-BE49-F238E27FC236}">
                <a16:creationId xmlns:a16="http://schemas.microsoft.com/office/drawing/2014/main" xmlns="" id="{AA0C94F6-426E-4ACA-B9D7-5AC327077601}"/>
              </a:ext>
            </a:extLst>
          </p:cNvPr>
          <p:cNvSpPr>
            <a:spLocks noChangeArrowheads="1"/>
          </p:cNvSpPr>
          <p:nvPr/>
        </p:nvSpPr>
        <p:spPr bwMode="auto">
          <a:xfrm>
            <a:off x="473123" y="1271565"/>
            <a:ext cx="9059837" cy="2831544"/>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We used </a:t>
            </a:r>
            <a:r>
              <a:rPr lang="en-US" altLang="ko-KR" sz="2400" dirty="0" err="1"/>
              <a:t>GenProg</a:t>
            </a:r>
            <a:r>
              <a:rPr lang="en-US" altLang="ko-KR" sz="2400" dirty="0"/>
              <a:t>-FL, a tool which can automatically repair faulty programs like </a:t>
            </a:r>
            <a:r>
              <a:rPr lang="en-US" altLang="ko-KR" sz="2400" dirty="0" err="1"/>
              <a:t>GenProg</a:t>
            </a:r>
            <a:r>
              <a:rPr lang="en-US" altLang="ko-KR" sz="2400" dirty="0"/>
              <a:t> and have the ability of accepting the guidance of existing AFL techniques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Evaluated the effectiveness of 15 popular AFL techniques by running </a:t>
            </a:r>
            <a:r>
              <a:rPr lang="en-US" altLang="ko-KR" sz="2400" dirty="0" err="1"/>
              <a:t>GenProg</a:t>
            </a:r>
            <a:r>
              <a:rPr lang="en-US" altLang="ko-KR" sz="2400" dirty="0"/>
              <a:t>-FL to repair 11 real-life programs coming with field failures</a:t>
            </a:r>
          </a:p>
        </p:txBody>
      </p:sp>
    </p:spTree>
    <p:extLst>
      <p:ext uri="{BB962C8B-B14F-4D97-AF65-F5344CB8AC3E}">
        <p14:creationId xmlns:p14="http://schemas.microsoft.com/office/powerpoint/2010/main" val="233376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7239546"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Background(Automated Fault Localization)</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9" name="Rectangle 8">
            <a:extLst>
              <a:ext uri="{FF2B5EF4-FFF2-40B4-BE49-F238E27FC236}">
                <a16:creationId xmlns:a16="http://schemas.microsoft.com/office/drawing/2014/main" xmlns="" id="{F4F7D782-70AC-4F79-9369-A393FD0CBB6F}"/>
              </a:ext>
            </a:extLst>
          </p:cNvPr>
          <p:cNvSpPr>
            <a:spLocks noChangeArrowheads="1"/>
          </p:cNvSpPr>
          <p:nvPr/>
        </p:nvSpPr>
        <p:spPr bwMode="auto">
          <a:xfrm>
            <a:off x="473123" y="1271565"/>
            <a:ext cx="9059837" cy="6694140"/>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AFL techniques are originally proposed to provide some information to reduce the effort of debugging activity</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These techniques can be divided into two categories – statistical approaches and experimental approaches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Statistical approaches, also called spectrum-based approaches, rank each program entity according to their suspiciousness of being faulty by executing test cases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Experimental approaches attempt to narrow down the defective code to a small set of program entity by generating additional executions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172349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8022709"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Background(The Effectiveness Evaluation of AFL)</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9" name="Rectangle 8">
            <a:extLst>
              <a:ext uri="{FF2B5EF4-FFF2-40B4-BE49-F238E27FC236}">
                <a16:creationId xmlns:a16="http://schemas.microsoft.com/office/drawing/2014/main" xmlns="" id="{F4F7D782-70AC-4F79-9369-A393FD0CBB6F}"/>
              </a:ext>
            </a:extLst>
          </p:cNvPr>
          <p:cNvSpPr>
            <a:spLocks noChangeArrowheads="1"/>
          </p:cNvSpPr>
          <p:nvPr/>
        </p:nvSpPr>
        <p:spPr bwMode="auto">
          <a:xfrm>
            <a:off x="473123" y="1271565"/>
            <a:ext cx="9059837" cy="5770811"/>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Empirical approaches and theoretical approaches were conducted to investigate and evaluate the AFL techniques</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Majority of these studies, either through empirical approaches or through theoretical approaches, used the same evaluation measurement of EXAM or its equivalent</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400" dirty="0"/>
              <a:t>Namely, they prefer these AFL techniques that can give the faulty statement higher priority under the assumption of “perfect bug detection”</a:t>
            </a:r>
          </a:p>
          <a:p>
            <a:pPr marL="285750" indent="-285750">
              <a:spcBef>
                <a:spcPts val="600"/>
              </a:spcBef>
              <a:buFont typeface="Arial" panose="020B0604020202020204" pitchFamily="34" charset="0"/>
              <a:buChar char="•"/>
              <a:defRPr/>
            </a:pPr>
            <a:endParaRPr lang="en-US" altLang="ko-KR" sz="2400" dirty="0"/>
          </a:p>
          <a:p>
            <a:pPr marL="285750" indent="-285750">
              <a:spcBef>
                <a:spcPts val="600"/>
              </a:spcBef>
              <a:buFont typeface="Arial" panose="020B0604020202020204" pitchFamily="34" charset="0"/>
              <a:buChar char="•"/>
              <a:defRPr/>
            </a:pPr>
            <a:r>
              <a:rPr lang="en-US" altLang="ko-KR" sz="2300" dirty="0"/>
              <a:t>Which means that examining a faulty statement in isolation is enough for a developer to understand and eliminate the bug</a:t>
            </a:r>
          </a:p>
          <a:p>
            <a:pPr marL="285750" indent="-285750">
              <a:spcBef>
                <a:spcPts val="600"/>
              </a:spcBef>
              <a:buFont typeface="Arial" panose="020B0604020202020204" pitchFamily="34" charset="0"/>
              <a:buChar char="•"/>
              <a:defRPr/>
            </a:pPr>
            <a:endParaRPr lang="en-US" altLang="ko-KR" sz="2400" dirty="0"/>
          </a:p>
        </p:txBody>
      </p:sp>
    </p:spTree>
    <p:extLst>
      <p:ext uri="{BB962C8B-B14F-4D97-AF65-F5344CB8AC3E}">
        <p14:creationId xmlns:p14="http://schemas.microsoft.com/office/powerpoint/2010/main" val="14822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932329"/>
            <a:ext cx="12192000" cy="125506"/>
          </a:xfrm>
          <a:prstGeom prst="rect">
            <a:avLst/>
          </a:prstGeom>
          <a:solidFill>
            <a:srgbClr val="82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Box 19"/>
          <p:cNvSpPr txBox="1"/>
          <p:nvPr/>
        </p:nvSpPr>
        <p:spPr>
          <a:xfrm>
            <a:off x="170335" y="98612"/>
            <a:ext cx="6856364" cy="923330"/>
          </a:xfrm>
          <a:prstGeom prst="rect">
            <a:avLst/>
          </a:prstGeom>
          <a:noFill/>
        </p:spPr>
        <p:txBody>
          <a:bodyPr wrap="none" rtlCol="0">
            <a:spAutoFit/>
          </a:bodyPr>
          <a:lstStyle/>
          <a:p>
            <a:r>
              <a:rPr lang="en-US" altLang="ko-KR" sz="54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2</a:t>
            </a:r>
            <a:r>
              <a:rPr lang="en-US" altLang="ko-KR" sz="1100" b="1" dirty="0">
                <a:ln>
                  <a:solidFill>
                    <a:schemeClr val="tx1"/>
                  </a:solidFill>
                </a:ln>
                <a:solidFill>
                  <a:schemeClr val="bg1"/>
                </a:solidFill>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     </a:t>
            </a:r>
            <a:r>
              <a:rPr lang="en-US" altLang="ko-KR"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rPr>
              <a:t>Background(Automated Program Repair)</a:t>
            </a:r>
            <a:endParaRPr lang="ko-KR" altLang="en-US" sz="2400" b="1" dirty="0">
              <a:effectLst>
                <a:outerShdw blurRad="38100" dist="38100" dir="2700000" algn="tl">
                  <a:srgbClr val="000000">
                    <a:alpha val="43137"/>
                  </a:srgbClr>
                </a:outerShdw>
              </a:effectLst>
              <a:latin typeface="KoPub돋움체_Pro Bold" panose="02020603020101020101" pitchFamily="18" charset="-127"/>
              <a:ea typeface="KoPub돋움체_Pro Bold" panose="02020603020101020101" pitchFamily="18" charset="-127"/>
            </a:endParaRPr>
          </a:p>
        </p:txBody>
      </p:sp>
      <p:sp>
        <p:nvSpPr>
          <p:cNvPr id="9" name="Rectangle 8">
            <a:extLst>
              <a:ext uri="{FF2B5EF4-FFF2-40B4-BE49-F238E27FC236}">
                <a16:creationId xmlns:a16="http://schemas.microsoft.com/office/drawing/2014/main" xmlns="" id="{F4F7D782-70AC-4F79-9369-A393FD0CBB6F}"/>
              </a:ext>
            </a:extLst>
          </p:cNvPr>
          <p:cNvSpPr>
            <a:spLocks noChangeArrowheads="1"/>
          </p:cNvSpPr>
          <p:nvPr/>
        </p:nvSpPr>
        <p:spPr bwMode="auto">
          <a:xfrm>
            <a:off x="473123" y="1271565"/>
            <a:ext cx="9059837" cy="5124480"/>
          </a:xfrm>
          <a:prstGeom prst="rect">
            <a:avLst/>
          </a:prstGeom>
          <a:noFill/>
          <a:ln w="9525">
            <a:noFill/>
            <a:miter lim="800000"/>
            <a:headEnd/>
            <a:tailEnd/>
          </a:ln>
        </p:spPr>
        <p:txBody>
          <a:bodyPr wrap="square">
            <a:spAutoFit/>
          </a:bodyPr>
          <a:lstStyle/>
          <a:p>
            <a:pPr marL="285750" indent="-285750">
              <a:spcBef>
                <a:spcPts val="600"/>
              </a:spcBef>
              <a:buFont typeface="Arial" panose="020B0604020202020204" pitchFamily="34" charset="0"/>
              <a:buChar char="•"/>
              <a:defRPr/>
            </a:pPr>
            <a:r>
              <a:rPr lang="en-US" altLang="ko-KR" sz="2400" dirty="0"/>
              <a:t>Automated program repair, in general, is a three-step procedure: fault localization, patch generation and patch validation. </a:t>
            </a:r>
          </a:p>
          <a:p>
            <a:pPr marL="914400" lvl="1" indent="-457200">
              <a:spcBef>
                <a:spcPts val="600"/>
              </a:spcBef>
              <a:buFont typeface="+mj-lt"/>
              <a:buAutoNum type="arabicPeriod"/>
              <a:defRPr/>
            </a:pPr>
            <a:r>
              <a:rPr lang="en-US" altLang="ko-KR" sz="2400" dirty="0"/>
              <a:t>Suspicious faulty code snippet causing the bug is first identified by AFL techniques</a:t>
            </a:r>
          </a:p>
          <a:p>
            <a:pPr marL="914400" lvl="1" indent="-457200">
              <a:spcBef>
                <a:spcPts val="600"/>
              </a:spcBef>
              <a:buFont typeface="+mj-lt"/>
              <a:buAutoNum type="arabicPeriod"/>
              <a:defRPr/>
            </a:pPr>
            <a:r>
              <a:rPr lang="en-US" altLang="ko-KR" sz="2400" dirty="0"/>
              <a:t>Lots of candidate patches can be produced by modifying that code snippet, according to specific repair rules based on either evolutionary computation or code-based contacts </a:t>
            </a:r>
          </a:p>
          <a:p>
            <a:pPr marL="914400" lvl="1" indent="-457200">
              <a:spcBef>
                <a:spcPts val="600"/>
              </a:spcBef>
              <a:buFont typeface="+mj-lt"/>
              <a:buAutoNum type="arabicPeriod"/>
              <a:defRPr/>
            </a:pPr>
            <a:r>
              <a:rPr lang="en-US" altLang="ko-KR" sz="2400" dirty="0"/>
              <a:t>To check that whether one candidate patch is valid or not, there are two main approaches on assessing patched program correctness: formal specifications and test suits. </a:t>
            </a:r>
          </a:p>
        </p:txBody>
      </p:sp>
    </p:spTree>
    <p:extLst>
      <p:ext uri="{BB962C8B-B14F-4D97-AF65-F5344CB8AC3E}">
        <p14:creationId xmlns:p14="http://schemas.microsoft.com/office/powerpoint/2010/main" val="309676896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1794</Words>
  <Application>Microsoft Macintosh PowerPoint</Application>
  <PresentationFormat>Widescreen</PresentationFormat>
  <Paragraphs>177</Paragraphs>
  <Slides>29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Cambria Math</vt:lpstr>
      <vt:lpstr>KoPub돋움체_Pro Bold</vt:lpstr>
      <vt:lpstr>맑은 고딕</vt:lpstr>
      <vt:lpstr>Arial</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LG</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혜원</dc:creator>
  <cp:lastModifiedBy>민경식</cp:lastModifiedBy>
  <cp:revision>83</cp:revision>
  <dcterms:created xsi:type="dcterms:W3CDTF">2016-08-12T08:12:18Z</dcterms:created>
  <dcterms:modified xsi:type="dcterms:W3CDTF">2018-03-09T02:23:55Z</dcterms:modified>
</cp:coreProperties>
</file>