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6" r:id="rId1"/>
  </p:sldMasterIdLst>
  <p:notesMasterIdLst>
    <p:notesMasterId r:id="rId5"/>
  </p:notesMasterIdLst>
  <p:handoutMasterIdLst>
    <p:handoutMasterId r:id="rId6"/>
  </p:handoutMasterIdLst>
  <p:sldIdLst>
    <p:sldId id="272" r:id="rId2"/>
    <p:sldId id="297" r:id="rId3"/>
    <p:sldId id="298" r:id="rId4"/>
  </p:sldIdLst>
  <p:sldSz cx="12192000" cy="6858000"/>
  <p:notesSz cx="6794500" cy="9906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" initials="s" lastIdx="1" clrIdx="0">
    <p:extLst>
      <p:ext uri="{19B8F6BF-5375-455C-9EA6-DF929625EA0E}">
        <p15:presenceInfo xmlns:p15="http://schemas.microsoft.com/office/powerpoint/2012/main" userId="s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49" autoAdjust="0"/>
    <p:restoredTop sz="76069" autoAdjust="0"/>
  </p:normalViewPr>
  <p:slideViewPr>
    <p:cSldViewPr snapToGrid="0">
      <p:cViewPr varScale="1">
        <p:scale>
          <a:sx n="87" d="100"/>
          <a:sy n="87" d="100"/>
        </p:scale>
        <p:origin x="1920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629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8880"/>
    </p:cViewPr>
  </p:sorterViewPr>
  <p:notesViewPr>
    <p:cSldViewPr snapToGrid="0">
      <p:cViewPr varScale="1">
        <p:scale>
          <a:sx n="75" d="100"/>
          <a:sy n="75" d="100"/>
        </p:scale>
        <p:origin x="171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8645" y="2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11DE0-2EBD-4A1E-BD95-F39F0F5BCD88}" type="datetimeFigureOut">
              <a:rPr lang="ko-KR" altLang="en-US" smtClean="0"/>
              <a:t>2018-05-04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13E5BC-2919-461F-99EF-EEB2D4A2EF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26939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8645" y="2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5FCE80-395F-4BC3-AAA0-B02D41B7C1BE}" type="datetimeFigureOut">
              <a:rPr lang="ko-KR" altLang="en-US" smtClean="0"/>
              <a:pPr/>
              <a:t>2018-05-04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8250"/>
            <a:ext cx="5943600" cy="3344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67263"/>
            <a:ext cx="5435600" cy="3900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3DD4A-3222-45B6-80FB-181583F163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003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8275" y="919163"/>
            <a:ext cx="4419600" cy="2486025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endParaRPr lang="en-US" altLang="ko-KR" sz="1200" b="1" dirty="0">
              <a:latin typeface="+mn-lt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0ED35-EDDE-425D-BF55-2E2B19B2796B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9177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Font typeface="Arial" panose="020B0604020202020204" pitchFamily="34" charset="0"/>
              <a:buNone/>
            </a:pPr>
            <a:endParaRPr lang="ko-KR" altLang="en-US" sz="1200" b="0" dirty="0">
              <a:latin typeface="+mn-lt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3DD4A-3222-45B6-80FB-181583F16381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2674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Font typeface="Arial" panose="020B0604020202020204" pitchFamily="34" charset="0"/>
              <a:buNone/>
            </a:pPr>
            <a:endParaRPr lang="ko-KR" altLang="en-US" sz="1200" b="0" dirty="0">
              <a:latin typeface="+mn-lt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3DD4A-3222-45B6-80FB-181583F16381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9402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D2D7A-8E12-4507-BF0B-21FFE112D573}" type="datetime1">
              <a:rPr lang="ko-KR" altLang="en-US" smtClean="0"/>
              <a:t>2018-05-04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964E-BF72-48FF-BCB7-304A0C836C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0195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EAF02-3198-4951-BCF3-CD2C86579437}" type="datetime1">
              <a:rPr lang="ko-KR" altLang="en-US" smtClean="0"/>
              <a:t>2018-05-04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964E-BF72-48FF-BCB7-304A0C836C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5249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97BC7-667F-4EAE-8AD7-387AB8EA0CE3}" type="datetime1">
              <a:rPr lang="ko-KR" altLang="en-US" smtClean="0"/>
              <a:t>2018-05-04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964E-BF72-48FF-BCB7-304A0C836C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132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13"/>
          <p:cNvPicPr>
            <a:picLocks noChangeAspect="1"/>
          </p:cNvPicPr>
          <p:nvPr userDrawn="1"/>
        </p:nvPicPr>
        <p:blipFill>
          <a:blip r:embed="rId2" cstate="print"/>
          <a:srcRect l="75377" t="92703" r="755" b="1257"/>
          <a:stretch>
            <a:fillRect/>
          </a:stretch>
        </p:blipFill>
        <p:spPr bwMode="auto">
          <a:xfrm>
            <a:off x="9601200" y="6416675"/>
            <a:ext cx="2499784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Jason\Desktop\간지 copy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77614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3"/>
          <p:cNvPicPr>
            <a:picLocks noChangeAspect="1"/>
          </p:cNvPicPr>
          <p:nvPr userDrawn="1"/>
        </p:nvPicPr>
        <p:blipFill>
          <a:blip r:embed="rId2" cstate="print"/>
          <a:srcRect l="75377" t="92703" r="755" b="1257"/>
          <a:stretch>
            <a:fillRect/>
          </a:stretch>
        </p:blipFill>
        <p:spPr bwMode="auto">
          <a:xfrm>
            <a:off x="9601200" y="6416675"/>
            <a:ext cx="2499784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Users\Jason\Desktop\간지 copy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72852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35DE-735C-4C06-ACBA-6D5F1FABADD0}" type="datetime1">
              <a:rPr lang="ko-KR" altLang="en-US" smtClean="0"/>
              <a:t>2018-05-04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964E-BF72-48FF-BCB7-304A0C836C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918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F0D81-5E69-4BC9-847A-406D6426F0B2}" type="datetime1">
              <a:rPr lang="ko-KR" altLang="en-US" smtClean="0"/>
              <a:t>2018-05-04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964E-BF72-48FF-BCB7-304A0C836C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858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3C6D-B388-44D1-8CC0-983FD7385DD9}" type="datetime1">
              <a:rPr lang="ko-KR" altLang="en-US" smtClean="0"/>
              <a:t>2018-05-04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964E-BF72-48FF-BCB7-304A0C836C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154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BA581-81CC-4CE2-9C24-D7527D5EFE09}" type="datetime1">
              <a:rPr lang="ko-KR" altLang="en-US" smtClean="0"/>
              <a:t>2018-05-04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964E-BF72-48FF-BCB7-304A0C836C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73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F9FBA-6E90-4EC9-B3F9-6235D0AB9B28}" type="datetime1">
              <a:rPr lang="ko-KR" altLang="en-US" smtClean="0"/>
              <a:t>2018-05-04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964E-BF72-48FF-BCB7-304A0C836C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6877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594D9-D6B4-4737-AC60-92374173CB94}" type="datetime1">
              <a:rPr lang="ko-KR" altLang="en-US" smtClean="0"/>
              <a:t>2018-05-04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964E-BF72-48FF-BCB7-304A0C836C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2942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09898-FE4A-46B2-A619-81651FF28CD8}" type="datetime1">
              <a:rPr lang="ko-KR" altLang="en-US" smtClean="0"/>
              <a:t>2018-05-04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964E-BF72-48FF-BCB7-304A0C836C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9287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47E3-7982-4078-8632-D927C44E738D}" type="datetime1">
              <a:rPr lang="ko-KR" altLang="en-US" smtClean="0"/>
              <a:t>2018-05-04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 b="1"/>
            </a:lvl1pPr>
          </a:lstStyle>
          <a:p>
            <a:fld id="{2D5F964E-BF72-48FF-BCB7-304A0C836C2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72355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62DE1-DEEC-4FED-A32B-2C9F4497CCBD}" type="datetime1">
              <a:rPr lang="ko-KR" altLang="en-US" smtClean="0"/>
              <a:t>2018-05-04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F964E-BF72-48FF-BCB7-304A0C836C2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30998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60" r:id="rId13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1"/>
          <p:cNvSpPr txBox="1">
            <a:spLocks/>
          </p:cNvSpPr>
          <p:nvPr/>
        </p:nvSpPr>
        <p:spPr>
          <a:xfrm>
            <a:off x="693683" y="1248491"/>
            <a:ext cx="10736317" cy="2387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견고딕" pitchFamily="18" charset="-127"/>
                <a:ea typeface="HY견고딕" pitchFamily="18" charset="-127"/>
                <a:cs typeface="+mj-cs"/>
              </a:rPr>
              <a:t>Title</a:t>
            </a:r>
            <a:br>
              <a:rPr kumimoji="0" lang="en-US" altLang="ko-KR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견고딕" pitchFamily="18" charset="-127"/>
                <a:ea typeface="HY견고딕" pitchFamily="18" charset="-127"/>
                <a:cs typeface="+mj-cs"/>
              </a:rPr>
            </a:br>
            <a:r>
              <a:rPr lang="en-US" altLang="ko-KR" sz="2800" b="1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  <a:cs typeface="+mj-cs"/>
              </a:rPr>
              <a:t>Subtitle</a:t>
            </a:r>
            <a:endParaRPr kumimoji="0" lang="ko-KR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견고딕" pitchFamily="18" charset="-127"/>
              <a:ea typeface="HY견고딕" pitchFamily="18" charset="-127"/>
              <a:cs typeface="+mj-cs"/>
            </a:endParaRP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5725885" y="4797589"/>
            <a:ext cx="5831363" cy="1655762"/>
          </a:xfrm>
          <a:prstGeom prst="rect">
            <a:avLst/>
          </a:prstGeom>
        </p:spPr>
        <p:txBody>
          <a:bodyPr/>
          <a:lstStyle/>
          <a:p>
            <a:pPr marR="0" lvl="0" algn="r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tabLst/>
              <a:defRPr/>
            </a:pPr>
            <a:r>
              <a:rPr lang="en-US" altLang="ko-KR" dirty="0"/>
              <a:t>Software Engineering Laboratory</a:t>
            </a:r>
          </a:p>
          <a:p>
            <a:pPr marR="0" lvl="0" algn="r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tabLst/>
              <a:defRPr/>
            </a:pPr>
            <a:r>
              <a:rPr lang="en-US" altLang="ko-KR" dirty="0"/>
              <a:t>Dept. of Computer Science</a:t>
            </a:r>
          </a:p>
          <a:p>
            <a:pPr marR="0" lvl="0" algn="r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tabLst/>
              <a:defRPr/>
            </a:pPr>
            <a:r>
              <a:rPr kumimoji="0" lang="en-US" altLang="ko-KR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G201792004</a:t>
            </a:r>
          </a:p>
          <a:p>
            <a:pPr marR="0" lvl="0" algn="r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tabLst/>
              <a:defRPr/>
            </a:pPr>
            <a:r>
              <a:rPr kumimoji="0" lang="en-US" altLang="ko-KR" b="0" i="0" u="none" strike="noStrike" kern="1200" cap="none" spc="0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Youngjun</a:t>
            </a:r>
            <a:r>
              <a:rPr kumimoji="0" lang="en-US" altLang="ko-KR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r>
              <a:rPr kumimoji="0" lang="en-US" altLang="ko-KR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Jeong</a:t>
            </a:r>
            <a:endParaRPr kumimoji="0" lang="ko-KR" alt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819509195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ko-KR" sz="4000" dirty="0">
                <a:ea typeface="Tahoma" pitchFamily="34" charset="0"/>
                <a:cs typeface="Arial" pitchFamily="34" charset="0"/>
              </a:rPr>
              <a:t>Contents</a:t>
            </a:r>
            <a:endParaRPr lang="ko-KR" altLang="en-US" sz="4000" dirty="0"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409623"/>
            <a:ext cx="10515600" cy="1897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altLang="ko-KR" sz="2800" dirty="0">
                <a:ea typeface="Tahoma" pitchFamily="34" charset="0"/>
                <a:cs typeface="Arial" pitchFamily="34" charset="0"/>
              </a:rPr>
              <a:t>1</a:t>
            </a:r>
          </a:p>
          <a:p>
            <a:pPr marL="342900" indent="-342900">
              <a:spcBef>
                <a:spcPts val="1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altLang="ko-KR" sz="2800" dirty="0">
                <a:ea typeface="Tahoma" pitchFamily="34" charset="0"/>
                <a:cs typeface="Arial" pitchFamily="34" charset="0"/>
              </a:rPr>
              <a:t>2</a:t>
            </a:r>
          </a:p>
          <a:p>
            <a:pPr marL="342900" indent="-342900">
              <a:spcBef>
                <a:spcPts val="1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altLang="ko-KR" sz="2800" dirty="0">
                <a:cs typeface="Arial" panose="020B0604020202020204" pitchFamily="34" charset="0"/>
              </a:rPr>
              <a:t>3</a:t>
            </a:r>
            <a:endParaRPr lang="ko-KR" altLang="en-US" sz="2800" dirty="0">
              <a:cs typeface="Arial" panose="020B0604020202020204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964E-BF72-48FF-BCB7-304A0C836C24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6805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ko-KR" sz="4000" dirty="0">
                <a:ea typeface="Tahoma" pitchFamily="34" charset="0"/>
                <a:cs typeface="Arial" pitchFamily="34" charset="0"/>
              </a:rPr>
              <a:t>Title</a:t>
            </a:r>
            <a:endParaRPr lang="ko-KR" altLang="en-US" sz="4000" dirty="0"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409623"/>
            <a:ext cx="1051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altLang="ko-KR" sz="2800">
                <a:ea typeface="Tahoma" pitchFamily="34" charset="0"/>
                <a:cs typeface="Arial" pitchFamily="34" charset="0"/>
              </a:rPr>
              <a:t>Contents</a:t>
            </a:r>
            <a:endParaRPr lang="ko-KR" altLang="en-US" sz="2800" dirty="0">
              <a:cs typeface="Arial" panose="020B0604020202020204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964E-BF72-48FF-BCB7-304A0C836C24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6739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6442</TotalTime>
  <Words>23</Words>
  <Application>Microsoft Office PowerPoint</Application>
  <PresentationFormat>Widescreen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HY견고딕</vt:lpstr>
      <vt:lpstr>맑은 고딕</vt:lpstr>
      <vt:lpstr>Arial</vt:lpstr>
      <vt:lpstr>Tahoma</vt:lpstr>
      <vt:lpstr>Office 테마</vt:lpstr>
      <vt:lpstr>PowerPoint Presentation</vt:lpstr>
      <vt:lpstr>Contents</vt:lpstr>
      <vt:lpstr>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Juni</cp:lastModifiedBy>
  <cp:revision>1054</cp:revision>
  <cp:lastPrinted>2017-03-02T07:45:40Z</cp:lastPrinted>
  <dcterms:created xsi:type="dcterms:W3CDTF">2017-02-02T04:30:31Z</dcterms:created>
  <dcterms:modified xsi:type="dcterms:W3CDTF">2018-05-03T17:44:56Z</dcterms:modified>
</cp:coreProperties>
</file>